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4"/>
  </p:notesMasterIdLst>
  <p:sldIdLst>
    <p:sldId id="379" r:id="rId2"/>
    <p:sldId id="380" r:id="rId3"/>
    <p:sldId id="387" r:id="rId4"/>
    <p:sldId id="388" r:id="rId5"/>
    <p:sldId id="389" r:id="rId6"/>
    <p:sldId id="390" r:id="rId7"/>
    <p:sldId id="392" r:id="rId8"/>
    <p:sldId id="395" r:id="rId9"/>
    <p:sldId id="394" r:id="rId10"/>
    <p:sldId id="384" r:id="rId11"/>
    <p:sldId id="385" r:id="rId12"/>
    <p:sldId id="386" r:id="rId13"/>
  </p:sldIdLst>
  <p:sldSz cx="17351375" cy="97567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3" userDrawn="1">
          <p15:clr>
            <a:srgbClr val="A4A3A4"/>
          </p15:clr>
        </p15:guide>
        <p15:guide id="2" pos="546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4" autoAdjust="0"/>
    <p:restoredTop sz="58443" autoAdjust="0"/>
  </p:normalViewPr>
  <p:slideViewPr>
    <p:cSldViewPr snapToGrid="0" showGuides="1">
      <p:cViewPr varScale="1">
        <p:scale>
          <a:sx n="37" d="100"/>
          <a:sy n="37" d="100"/>
        </p:scale>
        <p:origin x="1848" y="34"/>
      </p:cViewPr>
      <p:guideLst>
        <p:guide orient="horz" pos="3073"/>
        <p:guide pos="5465"/>
      </p:guideLst>
    </p:cSldViewPr>
  </p:slideViewPr>
  <p:outlineViewPr>
    <p:cViewPr>
      <p:scale>
        <a:sx n="33" d="100"/>
        <a:sy n="33" d="100"/>
      </p:scale>
      <p:origin x="0" y="-288"/>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7EA96-4A8D-46A2-A239-6E2382B13726}" type="datetimeFigureOut">
              <a:rPr lang="en-GB" smtClean="0"/>
              <a:t>19/10/2017</a:t>
            </a:fld>
            <a:endParaRPr lang="en-GB"/>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742945-EED7-4620-A35B-0F79741A2DB0}" type="slidenum">
              <a:rPr lang="en-GB" smtClean="0"/>
              <a:t>‹#›</a:t>
            </a:fld>
            <a:endParaRPr lang="en-GB"/>
          </a:p>
        </p:txBody>
      </p:sp>
    </p:spTree>
    <p:extLst>
      <p:ext uri="{BB962C8B-B14F-4D97-AF65-F5344CB8AC3E}">
        <p14:creationId xmlns:p14="http://schemas.microsoft.com/office/powerpoint/2010/main" val="3477996940"/>
      </p:ext>
    </p:extLst>
  </p:cSld>
  <p:clrMap bg1="lt1" tx1="dk1" bg2="lt2" tx2="dk2" accent1="accent1" accent2="accent2" accent3="accent3" accent4="accent4" accent5="accent5" accent6="accent6" hlink="hlink" folHlink="folHlink"/>
  <p:notesStyle>
    <a:lvl1pPr marL="0" algn="l" defTabSz="1301191" rtl="0" eaLnBrk="1" latinLnBrk="0" hangingPunct="1">
      <a:defRPr sz="1708" kern="1200">
        <a:solidFill>
          <a:schemeClr val="tx1"/>
        </a:solidFill>
        <a:latin typeface="+mn-lt"/>
        <a:ea typeface="+mn-ea"/>
        <a:cs typeface="+mn-cs"/>
      </a:defRPr>
    </a:lvl1pPr>
    <a:lvl2pPr marL="650596" algn="l" defTabSz="1301191" rtl="0" eaLnBrk="1" latinLnBrk="0" hangingPunct="1">
      <a:defRPr sz="1708" kern="1200">
        <a:solidFill>
          <a:schemeClr val="tx1"/>
        </a:solidFill>
        <a:latin typeface="+mn-lt"/>
        <a:ea typeface="+mn-ea"/>
        <a:cs typeface="+mn-cs"/>
      </a:defRPr>
    </a:lvl2pPr>
    <a:lvl3pPr marL="1301191" algn="l" defTabSz="1301191" rtl="0" eaLnBrk="1" latinLnBrk="0" hangingPunct="1">
      <a:defRPr sz="1708" kern="1200">
        <a:solidFill>
          <a:schemeClr val="tx1"/>
        </a:solidFill>
        <a:latin typeface="+mn-lt"/>
        <a:ea typeface="+mn-ea"/>
        <a:cs typeface="+mn-cs"/>
      </a:defRPr>
    </a:lvl3pPr>
    <a:lvl4pPr marL="1951787" algn="l" defTabSz="1301191" rtl="0" eaLnBrk="1" latinLnBrk="0" hangingPunct="1">
      <a:defRPr sz="1708" kern="1200">
        <a:solidFill>
          <a:schemeClr val="tx1"/>
        </a:solidFill>
        <a:latin typeface="+mn-lt"/>
        <a:ea typeface="+mn-ea"/>
        <a:cs typeface="+mn-cs"/>
      </a:defRPr>
    </a:lvl4pPr>
    <a:lvl5pPr marL="2602382" algn="l" defTabSz="1301191" rtl="0" eaLnBrk="1" latinLnBrk="0" hangingPunct="1">
      <a:defRPr sz="1708" kern="1200">
        <a:solidFill>
          <a:schemeClr val="tx1"/>
        </a:solidFill>
        <a:latin typeface="+mn-lt"/>
        <a:ea typeface="+mn-ea"/>
        <a:cs typeface="+mn-cs"/>
      </a:defRPr>
    </a:lvl5pPr>
    <a:lvl6pPr marL="3252978" algn="l" defTabSz="1301191" rtl="0" eaLnBrk="1" latinLnBrk="0" hangingPunct="1">
      <a:defRPr sz="1708" kern="1200">
        <a:solidFill>
          <a:schemeClr val="tx1"/>
        </a:solidFill>
        <a:latin typeface="+mn-lt"/>
        <a:ea typeface="+mn-ea"/>
        <a:cs typeface="+mn-cs"/>
      </a:defRPr>
    </a:lvl6pPr>
    <a:lvl7pPr marL="3903574" algn="l" defTabSz="1301191" rtl="0" eaLnBrk="1" latinLnBrk="0" hangingPunct="1">
      <a:defRPr sz="1708" kern="1200">
        <a:solidFill>
          <a:schemeClr val="tx1"/>
        </a:solidFill>
        <a:latin typeface="+mn-lt"/>
        <a:ea typeface="+mn-ea"/>
        <a:cs typeface="+mn-cs"/>
      </a:defRPr>
    </a:lvl7pPr>
    <a:lvl8pPr marL="4554169" algn="l" defTabSz="1301191" rtl="0" eaLnBrk="1" latinLnBrk="0" hangingPunct="1">
      <a:defRPr sz="1708" kern="1200">
        <a:solidFill>
          <a:schemeClr val="tx1"/>
        </a:solidFill>
        <a:latin typeface="+mn-lt"/>
        <a:ea typeface="+mn-ea"/>
        <a:cs typeface="+mn-cs"/>
      </a:defRPr>
    </a:lvl8pPr>
    <a:lvl9pPr marL="5204765" algn="l" defTabSz="1301191" rtl="0" eaLnBrk="1" latinLnBrk="0" hangingPunct="1">
      <a:defRPr sz="170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1301191" rtl="0" eaLnBrk="1" fontAlgn="auto" latinLnBrk="0" hangingPunct="1">
              <a:lnSpc>
                <a:spcPct val="100000"/>
              </a:lnSpc>
              <a:spcBef>
                <a:spcPts val="0"/>
              </a:spcBef>
              <a:spcAft>
                <a:spcPts val="0"/>
              </a:spcAft>
              <a:buClrTx/>
              <a:buSzTx/>
              <a:buFontTx/>
              <a:buNone/>
              <a:tabLst/>
              <a:defRPr/>
            </a:pPr>
            <a:endParaRPr lang="nb-NO" dirty="0"/>
          </a:p>
        </p:txBody>
      </p:sp>
      <p:sp>
        <p:nvSpPr>
          <p:cNvPr id="4" name="Plassholder for lysbildenummer 3"/>
          <p:cNvSpPr>
            <a:spLocks noGrp="1"/>
          </p:cNvSpPr>
          <p:nvPr>
            <p:ph type="sldNum" sz="quarter" idx="10"/>
          </p:nvPr>
        </p:nvSpPr>
        <p:spPr/>
        <p:txBody>
          <a:bodyPr/>
          <a:lstStyle/>
          <a:p>
            <a:fld id="{FB742945-EED7-4620-A35B-0F79741A2DB0}" type="slidenum">
              <a:rPr lang="en-GB" smtClean="0"/>
              <a:t>1</a:t>
            </a:fld>
            <a:endParaRPr lang="en-GB"/>
          </a:p>
        </p:txBody>
      </p:sp>
    </p:spTree>
    <p:extLst>
      <p:ext uri="{BB962C8B-B14F-4D97-AF65-F5344CB8AC3E}">
        <p14:creationId xmlns:p14="http://schemas.microsoft.com/office/powerpoint/2010/main" val="3781554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342900" lvl="0" indent="-342900">
              <a:buFont typeface="+mj-lt"/>
              <a:buAutoNum type="arabicPeriod"/>
            </a:pPr>
            <a:r>
              <a:rPr lang="nb-NO" sz="1800" kern="1200" dirty="0" smtClean="0">
                <a:solidFill>
                  <a:schemeClr val="tx1"/>
                </a:solidFill>
                <a:effectLst/>
                <a:latin typeface="+mn-lt"/>
                <a:ea typeface="+mn-ea"/>
                <a:cs typeface="+mn-cs"/>
              </a:rPr>
              <a:t>Spørreundersøkelser</a:t>
            </a:r>
          </a:p>
          <a:p>
            <a:pPr marL="936346" lvl="1" indent="-285750">
              <a:buFont typeface="Arial" panose="020B0604020202020204" pitchFamily="34" charset="0"/>
              <a:buChar char="•"/>
            </a:pPr>
            <a:r>
              <a:rPr lang="nb-NO" sz="1800" kern="1200" dirty="0" smtClean="0">
                <a:solidFill>
                  <a:schemeClr val="tx1"/>
                </a:solidFill>
                <a:effectLst/>
                <a:latin typeface="+mn-lt"/>
                <a:ea typeface="+mn-ea"/>
                <a:cs typeface="+mn-cs"/>
              </a:rPr>
              <a:t>Vår egen todelte valggjennomføringsundersøkelse, som vi håper dere tar dere tid til å besvare.</a:t>
            </a:r>
          </a:p>
          <a:p>
            <a:pPr marL="936346" lvl="1" indent="-285750">
              <a:buFont typeface="Arial" panose="020B0604020202020204" pitchFamily="34" charset="0"/>
              <a:buChar char="•"/>
            </a:pPr>
            <a:r>
              <a:rPr lang="nb-NO" sz="1800" kern="1200" dirty="0" smtClean="0">
                <a:solidFill>
                  <a:schemeClr val="tx1"/>
                </a:solidFill>
                <a:effectLst/>
                <a:latin typeface="+mn-lt"/>
                <a:ea typeface="+mn-ea"/>
                <a:cs typeface="+mn-cs"/>
              </a:rPr>
              <a:t>Spesielt viktig å få innspill til våre åpne spørsmål om tjenestetilbudet til dere, for å øke vår forståelse av behovene dere har, og hvilke tiltak som er mest effektive</a:t>
            </a:r>
          </a:p>
          <a:p>
            <a:pPr marL="936346" lvl="1" indent="-285750">
              <a:buFont typeface="Arial" panose="020B0604020202020204" pitchFamily="34" charset="0"/>
              <a:buChar char="•"/>
            </a:pPr>
            <a:r>
              <a:rPr lang="nb-NO" sz="1800" kern="1200" dirty="0" smtClean="0">
                <a:solidFill>
                  <a:schemeClr val="tx1"/>
                </a:solidFill>
                <a:effectLst/>
                <a:latin typeface="+mn-lt"/>
                <a:ea typeface="+mn-ea"/>
                <a:cs typeface="+mn-cs"/>
              </a:rPr>
              <a:t>Eksempler: Hvordan foretrekker dere å motta ulike former for informasjon og veiledning, gitt de ressursene vi har til rådighet? Hvilke opplæringsbehov har din kommune/fylkeskommune?</a:t>
            </a:r>
          </a:p>
          <a:p>
            <a:pPr marL="936346" lvl="1" indent="-285750">
              <a:buFont typeface="Arial" panose="020B0604020202020204" pitchFamily="34" charset="0"/>
              <a:buChar char="•"/>
            </a:pPr>
            <a:r>
              <a:rPr lang="nb-NO" sz="1800" kern="1200" dirty="0" smtClean="0">
                <a:solidFill>
                  <a:schemeClr val="tx1"/>
                </a:solidFill>
                <a:effectLst/>
                <a:latin typeface="+mn-lt"/>
                <a:ea typeface="+mn-ea"/>
                <a:cs typeface="+mn-cs"/>
              </a:rPr>
              <a:t>Dessuten:</a:t>
            </a:r>
            <a:r>
              <a:rPr lang="nb-NO" sz="1800" kern="1200" baseline="0" dirty="0" smtClean="0">
                <a:solidFill>
                  <a:schemeClr val="tx1"/>
                </a:solidFill>
                <a:effectLst/>
                <a:latin typeface="+mn-lt"/>
                <a:ea typeface="+mn-ea"/>
                <a:cs typeface="+mn-cs"/>
              </a:rPr>
              <a:t> </a:t>
            </a:r>
            <a:r>
              <a:rPr lang="nb-NO" sz="1800" kern="1200" dirty="0" err="1" smtClean="0">
                <a:solidFill>
                  <a:schemeClr val="tx1"/>
                </a:solidFill>
                <a:effectLst/>
                <a:latin typeface="+mn-lt"/>
                <a:ea typeface="+mn-ea"/>
                <a:cs typeface="+mn-cs"/>
              </a:rPr>
              <a:t>KMDs</a:t>
            </a:r>
            <a:r>
              <a:rPr lang="nb-NO" sz="1800" kern="1200" dirty="0" smtClean="0">
                <a:solidFill>
                  <a:schemeClr val="tx1"/>
                </a:solidFill>
                <a:effectLst/>
                <a:latin typeface="+mn-lt"/>
                <a:ea typeface="+mn-ea"/>
                <a:cs typeface="+mn-cs"/>
              </a:rPr>
              <a:t> eksterne evaluering av gjennomføring av stortingsvalget 2017</a:t>
            </a:r>
          </a:p>
          <a:p>
            <a:pPr marL="342900" lvl="0" indent="-342900">
              <a:buFont typeface="+mj-lt"/>
              <a:buAutoNum type="arabicPeriod"/>
            </a:pPr>
            <a:r>
              <a:rPr lang="nb-NO" sz="1800" kern="1200" dirty="0" smtClean="0">
                <a:solidFill>
                  <a:schemeClr val="tx1"/>
                </a:solidFill>
                <a:effectLst/>
                <a:latin typeface="+mn-lt"/>
                <a:ea typeface="+mn-ea"/>
                <a:cs typeface="+mn-cs"/>
              </a:rPr>
              <a:t>Analyse: undersøkelsen vår inn i en større analyse, ser også på:</a:t>
            </a:r>
          </a:p>
          <a:p>
            <a:pPr marL="993496" lvl="1" indent="-342900">
              <a:buFont typeface="Arial" panose="020B0604020202020204" pitchFamily="34" charset="0"/>
              <a:buChar char="•"/>
            </a:pPr>
            <a:r>
              <a:rPr lang="nb-NO" sz="1800" kern="1200" dirty="0" smtClean="0">
                <a:solidFill>
                  <a:schemeClr val="tx1"/>
                </a:solidFill>
                <a:effectLst/>
                <a:latin typeface="+mn-lt"/>
                <a:ea typeface="+mn-ea"/>
                <a:cs typeface="+mn-cs"/>
              </a:rPr>
              <a:t>henvendelser til brukerstøtten og postmottak</a:t>
            </a:r>
          </a:p>
          <a:p>
            <a:pPr marL="993496" lvl="1" indent="-342900">
              <a:buFont typeface="Arial" panose="020B0604020202020204" pitchFamily="34" charset="0"/>
              <a:buChar char="•"/>
            </a:pPr>
            <a:r>
              <a:rPr lang="nb-NO" sz="1800" kern="1200" dirty="0" smtClean="0">
                <a:solidFill>
                  <a:schemeClr val="tx1"/>
                </a:solidFill>
                <a:effectLst/>
                <a:latin typeface="+mn-lt"/>
                <a:ea typeface="+mn-ea"/>
                <a:cs typeface="+mn-cs"/>
              </a:rPr>
              <a:t>samtaler med leverandører og interne prosesser</a:t>
            </a:r>
          </a:p>
          <a:p>
            <a:endParaRPr lang="nb-NO" dirty="0"/>
          </a:p>
        </p:txBody>
      </p:sp>
      <p:sp>
        <p:nvSpPr>
          <p:cNvPr id="4" name="Plassholder for lysbildenummer 3"/>
          <p:cNvSpPr>
            <a:spLocks noGrp="1"/>
          </p:cNvSpPr>
          <p:nvPr>
            <p:ph type="sldNum" sz="quarter" idx="10"/>
          </p:nvPr>
        </p:nvSpPr>
        <p:spPr/>
        <p:txBody>
          <a:bodyPr/>
          <a:lstStyle/>
          <a:p>
            <a:fld id="{FB742945-EED7-4620-A35B-0F79741A2DB0}" type="slidenum">
              <a:rPr lang="en-GB" smtClean="0"/>
              <a:t>10</a:t>
            </a:fld>
            <a:endParaRPr lang="en-GB"/>
          </a:p>
        </p:txBody>
      </p:sp>
    </p:spTree>
    <p:extLst>
      <p:ext uri="{BB962C8B-B14F-4D97-AF65-F5344CB8AC3E}">
        <p14:creationId xmlns:p14="http://schemas.microsoft.com/office/powerpoint/2010/main" val="517226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342900" lvl="0" indent="-342900">
              <a:buFont typeface="+mj-lt"/>
              <a:buAutoNum type="arabicPeriod"/>
            </a:pPr>
            <a:r>
              <a:rPr lang="nb-NO" sz="1800" kern="1200" dirty="0" smtClean="0">
                <a:solidFill>
                  <a:schemeClr val="tx1"/>
                </a:solidFill>
                <a:effectLst/>
                <a:latin typeface="+mn-lt"/>
                <a:ea typeface="+mn-ea"/>
                <a:cs typeface="+mn-cs"/>
              </a:rPr>
              <a:t>Produktstrategi EVA</a:t>
            </a:r>
          </a:p>
          <a:p>
            <a:pPr marL="936346" lvl="1" indent="-285750">
              <a:buFont typeface="Arial" panose="020B0604020202020204" pitchFamily="34" charset="0"/>
              <a:buChar char="•"/>
            </a:pPr>
            <a:r>
              <a:rPr lang="nb-NO" sz="1800" kern="1200" dirty="0" smtClean="0">
                <a:solidFill>
                  <a:schemeClr val="tx1"/>
                </a:solidFill>
                <a:effectLst/>
                <a:latin typeface="+mn-lt"/>
                <a:ea typeface="+mn-ea"/>
                <a:cs typeface="+mn-cs"/>
              </a:rPr>
              <a:t>Digitaliseringsrundskrivet: digitalt førstevalg,</a:t>
            </a:r>
            <a:r>
              <a:rPr lang="nb-NO" sz="1800" kern="1200" baseline="0" dirty="0" smtClean="0">
                <a:solidFill>
                  <a:schemeClr val="tx1"/>
                </a:solidFill>
                <a:effectLst/>
                <a:latin typeface="+mn-lt"/>
                <a:ea typeface="+mn-ea"/>
                <a:cs typeface="+mn-cs"/>
              </a:rPr>
              <a:t> gjenbruk av info, felleskomponenter, </a:t>
            </a:r>
            <a:r>
              <a:rPr lang="nb-NO" sz="1800" kern="1200" baseline="0" dirty="0" err="1" smtClean="0">
                <a:solidFill>
                  <a:schemeClr val="tx1"/>
                </a:solidFill>
                <a:effectLst/>
                <a:latin typeface="+mn-lt"/>
                <a:ea typeface="+mn-ea"/>
                <a:cs typeface="+mn-cs"/>
              </a:rPr>
              <a:t>info.sikkerhet</a:t>
            </a:r>
            <a:r>
              <a:rPr lang="nb-NO" sz="1800" kern="1200" baseline="0" dirty="0" smtClean="0">
                <a:solidFill>
                  <a:schemeClr val="tx1"/>
                </a:solidFill>
                <a:effectLst/>
                <a:latin typeface="+mn-lt"/>
                <a:ea typeface="+mn-ea"/>
                <a:cs typeface="+mn-cs"/>
              </a:rPr>
              <a:t>, åpne data</a:t>
            </a:r>
            <a:endParaRPr lang="nb-NO" sz="1800" kern="1200" dirty="0" smtClean="0">
              <a:solidFill>
                <a:schemeClr val="tx1"/>
              </a:solidFill>
              <a:effectLst/>
              <a:latin typeface="+mn-lt"/>
              <a:ea typeface="+mn-ea"/>
              <a:cs typeface="+mn-cs"/>
            </a:endParaRPr>
          </a:p>
          <a:p>
            <a:pPr marL="936346" lvl="1" indent="-285750">
              <a:buFont typeface="Arial" panose="020B0604020202020204" pitchFamily="34" charset="0"/>
              <a:buChar char="•"/>
            </a:pPr>
            <a:r>
              <a:rPr lang="nb-NO" sz="1800" kern="1200" dirty="0" smtClean="0">
                <a:solidFill>
                  <a:schemeClr val="tx1"/>
                </a:solidFill>
                <a:effectLst/>
                <a:latin typeface="+mn-lt"/>
                <a:ea typeface="+mn-ea"/>
                <a:cs typeface="+mn-cs"/>
              </a:rPr>
              <a:t>Teknologitrender: skytjenester, </a:t>
            </a:r>
            <a:r>
              <a:rPr lang="nb-NO" sz="1800" kern="1200" dirty="0" err="1" smtClean="0">
                <a:solidFill>
                  <a:schemeClr val="tx1"/>
                </a:solidFill>
                <a:effectLst/>
                <a:latin typeface="+mn-lt"/>
                <a:ea typeface="+mn-ea"/>
                <a:cs typeface="+mn-cs"/>
              </a:rPr>
              <a:t>brukeradferd</a:t>
            </a:r>
            <a:r>
              <a:rPr lang="nb-NO" sz="1800" kern="1200" dirty="0" smtClean="0">
                <a:solidFill>
                  <a:schemeClr val="tx1"/>
                </a:solidFill>
                <a:effectLst/>
                <a:latin typeface="+mn-lt"/>
                <a:ea typeface="+mn-ea"/>
                <a:cs typeface="+mn-cs"/>
              </a:rPr>
              <a:t>/personvern, ulike flater</a:t>
            </a:r>
          </a:p>
          <a:p>
            <a:pPr marL="342900" lvl="0" indent="-342900">
              <a:buFont typeface="+mj-lt"/>
              <a:buAutoNum type="arabicPeriod"/>
            </a:pPr>
            <a:r>
              <a:rPr lang="nb-NO" sz="1800" kern="1200" dirty="0" smtClean="0">
                <a:solidFill>
                  <a:schemeClr val="tx1"/>
                </a:solidFill>
                <a:effectLst/>
                <a:latin typeface="+mn-lt"/>
                <a:ea typeface="+mn-ea"/>
                <a:cs typeface="+mn-cs"/>
              </a:rPr>
              <a:t>Strategi for valgstøtte</a:t>
            </a:r>
          </a:p>
          <a:p>
            <a:pPr marL="936346" lvl="1" indent="-285750">
              <a:buFont typeface="Arial" panose="020B0604020202020204" pitchFamily="34" charset="0"/>
              <a:buChar char="•"/>
            </a:pPr>
            <a:r>
              <a:rPr lang="nb-NO" sz="1800" kern="1200" dirty="0" smtClean="0">
                <a:solidFill>
                  <a:schemeClr val="tx1"/>
                </a:solidFill>
                <a:effectLst/>
                <a:latin typeface="+mn-lt"/>
                <a:ea typeface="+mn-ea"/>
                <a:cs typeface="+mn-cs"/>
              </a:rPr>
              <a:t>Totalen</a:t>
            </a:r>
            <a:r>
              <a:rPr lang="nb-NO" sz="1800" kern="1200" baseline="0" dirty="0" smtClean="0">
                <a:solidFill>
                  <a:schemeClr val="tx1"/>
                </a:solidFill>
                <a:effectLst/>
                <a:latin typeface="+mn-lt"/>
                <a:ea typeface="+mn-ea"/>
                <a:cs typeface="+mn-cs"/>
              </a:rPr>
              <a:t> av våre tjenester for opplæring, veiledning, brukerstøtte</a:t>
            </a:r>
          </a:p>
          <a:p>
            <a:pPr marL="936346" lvl="1" indent="-285750">
              <a:buFont typeface="Arial" panose="020B0604020202020204" pitchFamily="34" charset="0"/>
              <a:buChar char="•"/>
            </a:pPr>
            <a:r>
              <a:rPr lang="nb-NO" sz="1800" kern="1200" baseline="0" dirty="0" smtClean="0">
                <a:solidFill>
                  <a:schemeClr val="tx1"/>
                </a:solidFill>
                <a:effectLst/>
                <a:latin typeface="+mn-lt"/>
                <a:ea typeface="+mn-ea"/>
                <a:cs typeface="+mn-cs"/>
              </a:rPr>
              <a:t>Kompetansebygging, bestepraksis</a:t>
            </a:r>
          </a:p>
          <a:p>
            <a:pPr marL="936346" lvl="1" indent="-285750">
              <a:buFont typeface="Arial" panose="020B0604020202020204" pitchFamily="34" charset="0"/>
              <a:buChar char="•"/>
            </a:pPr>
            <a:r>
              <a:rPr lang="nb-NO" sz="1800" kern="1200" baseline="0" dirty="0" smtClean="0">
                <a:solidFill>
                  <a:schemeClr val="tx1"/>
                </a:solidFill>
                <a:effectLst/>
                <a:latin typeface="+mn-lt"/>
                <a:ea typeface="+mn-ea"/>
                <a:cs typeface="+mn-cs"/>
              </a:rPr>
              <a:t>Selvbetjening vs. oppfølging</a:t>
            </a:r>
            <a:endParaRPr lang="nb-NO" sz="1800" kern="1200" dirty="0" smtClean="0">
              <a:solidFill>
                <a:schemeClr val="tx1"/>
              </a:solidFill>
              <a:effectLst/>
              <a:latin typeface="+mn-lt"/>
              <a:ea typeface="+mn-ea"/>
              <a:cs typeface="+mn-cs"/>
            </a:endParaRPr>
          </a:p>
          <a:p>
            <a:pPr marL="342900" lvl="0" indent="-342900">
              <a:buFont typeface="+mj-lt"/>
              <a:buAutoNum type="arabicPeriod"/>
            </a:pPr>
            <a:r>
              <a:rPr lang="nb-NO" sz="1800" kern="1200" dirty="0" smtClean="0">
                <a:solidFill>
                  <a:schemeClr val="tx1"/>
                </a:solidFill>
                <a:effectLst/>
                <a:latin typeface="+mn-lt"/>
                <a:ea typeface="+mn-ea"/>
                <a:cs typeface="+mn-cs"/>
              </a:rPr>
              <a:t>Strategi for kommunikasjonsløsninger</a:t>
            </a:r>
          </a:p>
          <a:p>
            <a:pPr marL="936346" lvl="1" indent="-285750">
              <a:buFont typeface="Arial" panose="020B0604020202020204" pitchFamily="34" charset="0"/>
              <a:buChar char="•"/>
            </a:pPr>
            <a:r>
              <a:rPr lang="nb-NO" kern="1200" dirty="0" smtClean="0">
                <a:solidFill>
                  <a:schemeClr val="tx1"/>
                </a:solidFill>
                <a:effectLst/>
                <a:latin typeface="+mn-lt"/>
                <a:ea typeface="+mn-ea"/>
                <a:cs typeface="+mn-cs"/>
              </a:rPr>
              <a:t>valg.no, valgresultat.no, valglokaler.no</a:t>
            </a:r>
          </a:p>
          <a:p>
            <a:pPr marL="936346" lvl="1" indent="-285750">
              <a:buFont typeface="Arial" panose="020B0604020202020204" pitchFamily="34" charset="0"/>
              <a:buChar char="•"/>
            </a:pPr>
            <a:r>
              <a:rPr lang="nb-NO" kern="1200" dirty="0" smtClean="0">
                <a:solidFill>
                  <a:schemeClr val="tx1"/>
                </a:solidFill>
                <a:effectLst/>
                <a:latin typeface="+mn-lt"/>
                <a:ea typeface="+mn-ea"/>
                <a:cs typeface="+mn-cs"/>
              </a:rPr>
              <a:t>Velgerne og media ble prioritert først</a:t>
            </a:r>
            <a:endParaRPr lang="nb-NO" dirty="0"/>
          </a:p>
        </p:txBody>
      </p:sp>
      <p:sp>
        <p:nvSpPr>
          <p:cNvPr id="4" name="Plassholder for lysbildenummer 3"/>
          <p:cNvSpPr>
            <a:spLocks noGrp="1"/>
          </p:cNvSpPr>
          <p:nvPr>
            <p:ph type="sldNum" sz="quarter" idx="10"/>
          </p:nvPr>
        </p:nvSpPr>
        <p:spPr/>
        <p:txBody>
          <a:bodyPr/>
          <a:lstStyle/>
          <a:p>
            <a:fld id="{FB742945-EED7-4620-A35B-0F79741A2DB0}" type="slidenum">
              <a:rPr lang="en-GB" smtClean="0"/>
              <a:t>11</a:t>
            </a:fld>
            <a:endParaRPr lang="en-GB"/>
          </a:p>
        </p:txBody>
      </p:sp>
    </p:spTree>
    <p:extLst>
      <p:ext uri="{BB962C8B-B14F-4D97-AF65-F5344CB8AC3E}">
        <p14:creationId xmlns:p14="http://schemas.microsoft.com/office/powerpoint/2010/main" val="2052743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342900" lvl="0" indent="-342900">
              <a:buFont typeface="+mj-lt"/>
              <a:buAutoNum type="arabicPeriod"/>
            </a:pPr>
            <a:r>
              <a:rPr lang="nb-NO" sz="1800" kern="1200" dirty="0" smtClean="0">
                <a:solidFill>
                  <a:schemeClr val="tx1"/>
                </a:solidFill>
                <a:effectLst/>
                <a:latin typeface="+mn-lt"/>
                <a:ea typeface="+mn-ea"/>
                <a:cs typeface="+mn-cs"/>
              </a:rPr>
              <a:t>Spesielt dere som er kjernebrukerne av våre tjenester</a:t>
            </a:r>
          </a:p>
          <a:p>
            <a:pPr marL="342900" lvl="0" indent="-342900">
              <a:buFont typeface="+mj-lt"/>
              <a:buAutoNum type="arabicPeriod"/>
            </a:pPr>
            <a:r>
              <a:rPr lang="nb-NO" sz="1800" kern="1200" dirty="0" smtClean="0">
                <a:solidFill>
                  <a:schemeClr val="tx1"/>
                </a:solidFill>
                <a:effectLst/>
                <a:latin typeface="+mn-lt"/>
                <a:ea typeface="+mn-ea"/>
                <a:cs typeface="+mn-cs"/>
              </a:rPr>
              <a:t>Andre brukere: tilfeldige velgere, grupper med særskilte behov, forskere, eksperter på ulike fagfelt etc.</a:t>
            </a:r>
          </a:p>
          <a:p>
            <a:pPr marL="342900" lvl="0" indent="-342900">
              <a:buFont typeface="+mj-lt"/>
              <a:buAutoNum type="arabicPeriod"/>
            </a:pPr>
            <a:r>
              <a:rPr lang="nb-NO" sz="1800" kern="1200" dirty="0" smtClean="0">
                <a:solidFill>
                  <a:schemeClr val="tx1"/>
                </a:solidFill>
                <a:effectLst/>
                <a:latin typeface="+mn-lt"/>
                <a:ea typeface="+mn-ea"/>
                <a:cs typeface="+mn-cs"/>
              </a:rPr>
              <a:t>Interessenter for øvrig: dataleverandører, datamottagere, tjenesteleverandører</a:t>
            </a:r>
          </a:p>
          <a:p>
            <a:pPr marL="285750" lvl="0" indent="-285750">
              <a:buFont typeface="Wingdings" panose="05000000000000000000" pitchFamily="2" charset="2"/>
              <a:buChar char="Ø"/>
            </a:pPr>
            <a:r>
              <a:rPr lang="nb-NO" sz="1800" kern="1200" dirty="0" smtClean="0">
                <a:solidFill>
                  <a:schemeClr val="tx1"/>
                </a:solidFill>
                <a:effectLst/>
                <a:latin typeface="+mn-lt"/>
                <a:ea typeface="+mn-ea"/>
                <a:cs typeface="+mn-cs"/>
              </a:rPr>
              <a:t>Alle steder der det er relevant i vårt arbeid</a:t>
            </a:r>
          </a:p>
        </p:txBody>
      </p:sp>
      <p:sp>
        <p:nvSpPr>
          <p:cNvPr id="4" name="Plassholder for lysbildenummer 3"/>
          <p:cNvSpPr>
            <a:spLocks noGrp="1"/>
          </p:cNvSpPr>
          <p:nvPr>
            <p:ph type="sldNum" sz="quarter" idx="10"/>
          </p:nvPr>
        </p:nvSpPr>
        <p:spPr/>
        <p:txBody>
          <a:bodyPr/>
          <a:lstStyle/>
          <a:p>
            <a:fld id="{FB742945-EED7-4620-A35B-0F79741A2DB0}" type="slidenum">
              <a:rPr lang="en-GB" smtClean="0"/>
              <a:t>12</a:t>
            </a:fld>
            <a:endParaRPr lang="en-GB"/>
          </a:p>
        </p:txBody>
      </p:sp>
    </p:spTree>
    <p:extLst>
      <p:ext uri="{BB962C8B-B14F-4D97-AF65-F5344CB8AC3E}">
        <p14:creationId xmlns:p14="http://schemas.microsoft.com/office/powerpoint/2010/main" val="3178082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sz="1708" kern="1200" dirty="0" smtClean="0">
                <a:solidFill>
                  <a:schemeClr val="tx1"/>
                </a:solidFill>
                <a:effectLst/>
                <a:latin typeface="+mn-lt"/>
                <a:ea typeface="+mn-ea"/>
                <a:cs typeface="+mn-cs"/>
              </a:rPr>
              <a:t>Nytt i 2017:</a:t>
            </a:r>
          </a:p>
          <a:p>
            <a:endParaRPr lang="nb-NO" sz="1708" kern="1200" dirty="0" smtClean="0">
              <a:solidFill>
                <a:schemeClr val="tx1"/>
              </a:solidFill>
              <a:effectLst/>
              <a:latin typeface="+mn-lt"/>
              <a:ea typeface="+mn-ea"/>
              <a:cs typeface="+mn-cs"/>
            </a:endParaRPr>
          </a:p>
          <a:p>
            <a:r>
              <a:rPr lang="nb-NO" sz="1708" kern="1200" dirty="0" smtClean="0">
                <a:solidFill>
                  <a:schemeClr val="tx1"/>
                </a:solidFill>
                <a:effectLst/>
                <a:latin typeface="+mn-lt"/>
                <a:ea typeface="+mn-ea"/>
                <a:cs typeface="+mn-cs"/>
              </a:rPr>
              <a:t>1. Den største endringen i 2017 i forhold til tidligere – i hvert fall for oss! – var etableringen av et eget valgdirektorat med ansvar for å støtte gjennomføringen av valget.</a:t>
            </a:r>
          </a:p>
          <a:p>
            <a:endParaRPr lang="nb-NO" sz="1708" kern="1200" dirty="0" smtClean="0">
              <a:solidFill>
                <a:schemeClr val="tx1"/>
              </a:solidFill>
              <a:effectLst/>
              <a:latin typeface="+mn-lt"/>
              <a:ea typeface="+mn-ea"/>
              <a:cs typeface="+mn-cs"/>
            </a:endParaRPr>
          </a:p>
          <a:p>
            <a:r>
              <a:rPr lang="nb-NO" sz="1708" kern="1200" dirty="0" smtClean="0">
                <a:solidFill>
                  <a:schemeClr val="tx1"/>
                </a:solidFill>
                <a:effectLst/>
                <a:latin typeface="+mn-lt"/>
                <a:ea typeface="+mn-ea"/>
                <a:cs typeface="+mn-cs"/>
              </a:rPr>
              <a:t>Direktoratet overtok alle de operative oppgavene som tidligere lå i Kommunal- og moderniseringsdepartementet, herunder ansvaret for EVA, opplæring, kommunikasjon og brukerstøtte.</a:t>
            </a:r>
          </a:p>
          <a:p>
            <a:r>
              <a:rPr lang="nb-NO" sz="1708" kern="1200" dirty="0" smtClean="0">
                <a:solidFill>
                  <a:schemeClr val="tx1"/>
                </a:solidFill>
                <a:effectLst/>
                <a:latin typeface="+mn-lt"/>
                <a:ea typeface="+mn-ea"/>
                <a:cs typeface="+mn-cs"/>
              </a:rPr>
              <a:t> </a:t>
            </a:r>
          </a:p>
          <a:p>
            <a:endParaRPr lang="nb-NO" sz="1708" kern="1200" dirty="0" smtClean="0">
              <a:solidFill>
                <a:schemeClr val="tx1"/>
              </a:solidFill>
              <a:effectLst/>
              <a:latin typeface="+mn-lt"/>
              <a:ea typeface="+mn-ea"/>
              <a:cs typeface="+mn-cs"/>
            </a:endParaRPr>
          </a:p>
          <a:p>
            <a:r>
              <a:rPr lang="nb-NO" sz="1708" kern="1200" dirty="0" smtClean="0">
                <a:solidFill>
                  <a:schemeClr val="tx1"/>
                </a:solidFill>
                <a:effectLst/>
                <a:latin typeface="+mn-lt"/>
                <a:ea typeface="+mn-ea"/>
                <a:cs typeface="+mn-cs"/>
              </a:rPr>
              <a:t>2. I 2017 ble det også gjennomført tre parallelle valg – ikke to som er det vanlige. Det ekstraordinære kommunestyrevalget til nye Færder kommune var relativt lite i omfang, men krevde systemteknisk tilrettelegging på nivå med ordinære kommunestyrevalg. Det måtte også fremskaffes manntall i tillegg til «vanlig» valgmateriell, som valgkort og stemmesedler.</a:t>
            </a:r>
          </a:p>
          <a:p>
            <a:endParaRPr lang="nb-NO" sz="1708" kern="1200" dirty="0" smtClean="0">
              <a:solidFill>
                <a:schemeClr val="tx1"/>
              </a:solidFill>
              <a:effectLst/>
              <a:latin typeface="+mn-lt"/>
              <a:ea typeface="+mn-ea"/>
              <a:cs typeface="+mn-cs"/>
            </a:endParaRPr>
          </a:p>
          <a:p>
            <a:r>
              <a:rPr lang="nb-NO" sz="1708" kern="1200" dirty="0" smtClean="0">
                <a:solidFill>
                  <a:schemeClr val="tx1"/>
                </a:solidFill>
                <a:effectLst/>
                <a:latin typeface="+mn-lt"/>
                <a:ea typeface="+mn-ea"/>
                <a:cs typeface="+mn-cs"/>
              </a:rPr>
              <a:t>Kommunene det gjaldt – Tjøme og Nøtterøy, og til en viss grad Tønsberg i forhåndsstemmeperioden – fikk også utfordringen med å tilrettelegge for flere valg i de samme valglokalene. «Heldigvis» hadde kommunene færre enn 30 manntallsførte til sametingsvalget.</a:t>
            </a:r>
          </a:p>
          <a:p>
            <a:endParaRPr lang="nb-NO" sz="1708" kern="1200" dirty="0" smtClean="0">
              <a:solidFill>
                <a:schemeClr val="tx1"/>
              </a:solidFill>
              <a:effectLst/>
              <a:latin typeface="+mn-lt"/>
              <a:ea typeface="+mn-ea"/>
              <a:cs typeface="+mn-cs"/>
            </a:endParaRPr>
          </a:p>
          <a:p>
            <a:r>
              <a:rPr lang="nb-NO" sz="1708" kern="1200" dirty="0" smtClean="0">
                <a:solidFill>
                  <a:schemeClr val="tx1"/>
                </a:solidFill>
                <a:effectLst/>
                <a:latin typeface="+mn-lt"/>
                <a:ea typeface="+mn-ea"/>
                <a:cs typeface="+mn-cs"/>
              </a:rPr>
              <a:t> </a:t>
            </a:r>
          </a:p>
          <a:p>
            <a:r>
              <a:rPr lang="nb-NO" sz="1708" kern="1200" dirty="0" smtClean="0">
                <a:solidFill>
                  <a:schemeClr val="tx1"/>
                </a:solidFill>
                <a:effectLst/>
                <a:latin typeface="+mn-lt"/>
                <a:ea typeface="+mn-ea"/>
                <a:cs typeface="+mn-cs"/>
              </a:rPr>
              <a:t>3. Opplæringssamlingene ble gjennomført etter samme mal og på samme sted som tidligere, men Valgdirektoratet hadde i år ansvar for gjennomføringen alene. Dette belastet en relativt liten organisasjon hardt i store deler av vårhalvåret, men vi tror opplegget ble bra, og tilbakemeldingene så langt tyder også på at kommunene var fornøyde.</a:t>
            </a:r>
          </a:p>
          <a:p>
            <a:r>
              <a:rPr lang="nb-NO" sz="1708" kern="1200" dirty="0" smtClean="0">
                <a:solidFill>
                  <a:schemeClr val="tx1"/>
                </a:solidFill>
                <a:effectLst/>
                <a:latin typeface="+mn-lt"/>
                <a:ea typeface="+mn-ea"/>
                <a:cs typeface="+mn-cs"/>
              </a:rPr>
              <a:t> </a:t>
            </a:r>
          </a:p>
          <a:p>
            <a:endParaRPr lang="nb-NO" sz="1708" kern="1200" dirty="0" smtClean="0">
              <a:solidFill>
                <a:schemeClr val="tx1"/>
              </a:solidFill>
              <a:effectLst/>
              <a:latin typeface="+mn-lt"/>
              <a:ea typeface="+mn-ea"/>
              <a:cs typeface="+mn-cs"/>
            </a:endParaRPr>
          </a:p>
          <a:p>
            <a:r>
              <a:rPr lang="nb-NO" sz="1708" kern="1200" dirty="0" smtClean="0">
                <a:solidFill>
                  <a:schemeClr val="tx1"/>
                </a:solidFill>
                <a:effectLst/>
                <a:latin typeface="+mn-lt"/>
                <a:ea typeface="+mn-ea"/>
                <a:cs typeface="+mn-cs"/>
              </a:rPr>
              <a:t>4. Brukerstøtte helt på egen hånd. For første gang var førstelinje brukerstøtte samlokalisert med resten av organisasjonen med ansvar for valget. Dette fungerte veldig godt, og nærheten ga en langt bedre dynamikk og samarbeid mellom første- og andrelinje. At direktoratet er lagt til Tønsberg gjorde også at vi hadde svært gode søkere til deltidsstillingene på brukerstøtten, og vi opplever at de gjorde en veldig god jobb.</a:t>
            </a:r>
          </a:p>
          <a:p>
            <a:r>
              <a:rPr lang="nb-NO" sz="1708" kern="1200" dirty="0" smtClean="0">
                <a:solidFill>
                  <a:schemeClr val="tx1"/>
                </a:solidFill>
                <a:effectLst/>
                <a:latin typeface="+mn-lt"/>
                <a:ea typeface="+mn-ea"/>
                <a:cs typeface="+mn-cs"/>
              </a:rPr>
              <a:t> </a:t>
            </a:r>
          </a:p>
          <a:p>
            <a:r>
              <a:rPr lang="nb-NO" sz="1708" kern="1200" dirty="0" smtClean="0">
                <a:solidFill>
                  <a:schemeClr val="tx1"/>
                </a:solidFill>
                <a:effectLst/>
                <a:latin typeface="+mn-lt"/>
                <a:ea typeface="+mn-ea"/>
                <a:cs typeface="+mn-cs"/>
              </a:rPr>
              <a:t>5. Særlig fokus på sikkerhet og beredskap ved valg. Dette var noe som traff oss alle på en </a:t>
            </a:r>
            <a:r>
              <a:rPr lang="nb-NO" sz="1708" kern="1200" dirty="0" err="1" smtClean="0">
                <a:solidFill>
                  <a:schemeClr val="tx1"/>
                </a:solidFill>
                <a:effectLst/>
                <a:latin typeface="+mn-lt"/>
                <a:ea typeface="+mn-ea"/>
                <a:cs typeface="+mn-cs"/>
              </a:rPr>
              <a:t>hyelt</a:t>
            </a:r>
            <a:r>
              <a:rPr lang="nb-NO" sz="1708" kern="1200" dirty="0" smtClean="0">
                <a:solidFill>
                  <a:schemeClr val="tx1"/>
                </a:solidFill>
                <a:effectLst/>
                <a:latin typeface="+mn-lt"/>
                <a:ea typeface="+mn-ea"/>
                <a:cs typeface="+mn-cs"/>
              </a:rPr>
              <a:t> annen måte i år enn tidligere, og Espen kommer inn på dette om litt.</a:t>
            </a:r>
            <a:endParaRPr lang="nb-NO" sz="1200" dirty="0"/>
          </a:p>
        </p:txBody>
      </p:sp>
      <p:sp>
        <p:nvSpPr>
          <p:cNvPr id="4" name="Plassholder for lysbildenummer 3"/>
          <p:cNvSpPr>
            <a:spLocks noGrp="1"/>
          </p:cNvSpPr>
          <p:nvPr>
            <p:ph type="sldNum" sz="quarter" idx="10"/>
          </p:nvPr>
        </p:nvSpPr>
        <p:spPr/>
        <p:txBody>
          <a:bodyPr/>
          <a:lstStyle/>
          <a:p>
            <a:fld id="{FB742945-EED7-4620-A35B-0F79741A2DB0}" type="slidenum">
              <a:rPr lang="en-GB" smtClean="0"/>
              <a:t>2</a:t>
            </a:fld>
            <a:endParaRPr lang="en-GB"/>
          </a:p>
        </p:txBody>
      </p:sp>
    </p:spTree>
    <p:extLst>
      <p:ext uri="{BB962C8B-B14F-4D97-AF65-F5344CB8AC3E}">
        <p14:creationId xmlns:p14="http://schemas.microsoft.com/office/powerpoint/2010/main" val="1862197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lvl="0"/>
            <a:r>
              <a:rPr lang="nb-NO" sz="1708" kern="1200" dirty="0" smtClean="0">
                <a:solidFill>
                  <a:schemeClr val="tx1"/>
                </a:solidFill>
                <a:effectLst/>
                <a:latin typeface="+mn-lt"/>
                <a:ea typeface="+mn-ea"/>
                <a:cs typeface="+mn-cs"/>
              </a:rPr>
              <a:t>- Valggjennomføringen i Norge holder høy kvalitet</a:t>
            </a:r>
          </a:p>
          <a:p>
            <a:pPr lvl="0"/>
            <a:r>
              <a:rPr lang="nb-NO" sz="1708" kern="1200" dirty="0" smtClean="0">
                <a:solidFill>
                  <a:schemeClr val="tx1"/>
                </a:solidFill>
                <a:effectLst/>
                <a:latin typeface="+mn-lt"/>
                <a:ea typeface="+mn-ea"/>
                <a:cs typeface="+mn-cs"/>
              </a:rPr>
              <a:t>- Ingen betydelige forsinkelser</a:t>
            </a:r>
          </a:p>
          <a:p>
            <a:pPr lvl="0"/>
            <a:r>
              <a:rPr lang="nb-NO" sz="1708" kern="1200" dirty="0" smtClean="0">
                <a:solidFill>
                  <a:schemeClr val="tx1"/>
                </a:solidFill>
                <a:effectLst/>
                <a:latin typeface="+mn-lt"/>
                <a:ea typeface="+mn-ea"/>
                <a:cs typeface="+mn-cs"/>
              </a:rPr>
              <a:t>- Støttesystemene fungerte godt</a:t>
            </a:r>
          </a:p>
          <a:p>
            <a:pPr lvl="0"/>
            <a:r>
              <a:rPr lang="nb-NO" sz="1708" kern="1200" dirty="0" smtClean="0">
                <a:solidFill>
                  <a:schemeClr val="tx1"/>
                </a:solidFill>
                <a:effectLst/>
                <a:latin typeface="+mn-lt"/>
                <a:ea typeface="+mn-ea"/>
                <a:cs typeface="+mn-cs"/>
              </a:rPr>
              <a:t>- Alle valgene er gjennomført og godkjente</a:t>
            </a:r>
          </a:p>
          <a:p>
            <a:endParaRPr lang="nb-NO" sz="1200" dirty="0"/>
          </a:p>
        </p:txBody>
      </p:sp>
      <p:sp>
        <p:nvSpPr>
          <p:cNvPr id="4" name="Plassholder for lysbildenummer 3"/>
          <p:cNvSpPr>
            <a:spLocks noGrp="1"/>
          </p:cNvSpPr>
          <p:nvPr>
            <p:ph type="sldNum" sz="quarter" idx="10"/>
          </p:nvPr>
        </p:nvSpPr>
        <p:spPr/>
        <p:txBody>
          <a:bodyPr/>
          <a:lstStyle/>
          <a:p>
            <a:fld id="{FB742945-EED7-4620-A35B-0F79741A2DB0}" type="slidenum">
              <a:rPr lang="en-GB" smtClean="0"/>
              <a:t>3</a:t>
            </a:fld>
            <a:endParaRPr lang="en-GB"/>
          </a:p>
        </p:txBody>
      </p:sp>
    </p:spTree>
    <p:extLst>
      <p:ext uri="{BB962C8B-B14F-4D97-AF65-F5344CB8AC3E}">
        <p14:creationId xmlns:p14="http://schemas.microsoft.com/office/powerpoint/2010/main" val="1042496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lvl="0"/>
            <a:r>
              <a:rPr lang="nb-NO" sz="1800" kern="1200" dirty="0" smtClean="0">
                <a:solidFill>
                  <a:schemeClr val="tx1"/>
                </a:solidFill>
                <a:effectLst/>
                <a:latin typeface="+mn-lt"/>
                <a:ea typeface="+mn-ea"/>
                <a:cs typeface="+mn-cs"/>
              </a:rPr>
              <a:t>Hvorfor gikk det bra?</a:t>
            </a:r>
          </a:p>
          <a:p>
            <a:pPr lvl="0"/>
            <a:r>
              <a:rPr lang="nb-NO" sz="1800" kern="1200" dirty="0" smtClean="0">
                <a:solidFill>
                  <a:schemeClr val="tx1"/>
                </a:solidFill>
                <a:effectLst/>
                <a:latin typeface="+mn-lt"/>
                <a:ea typeface="+mn-ea"/>
                <a:cs typeface="+mn-cs"/>
              </a:rPr>
              <a:t>God valgkompetanse i kommuner og fylkeskommuner</a:t>
            </a:r>
          </a:p>
          <a:p>
            <a:pPr lvl="1"/>
            <a:r>
              <a:rPr lang="nb-NO" sz="1800" kern="1200" dirty="0" smtClean="0">
                <a:solidFill>
                  <a:schemeClr val="tx1"/>
                </a:solidFill>
                <a:effectLst/>
                <a:latin typeface="+mn-lt"/>
                <a:ea typeface="+mn-ea"/>
                <a:cs typeface="+mn-cs"/>
              </a:rPr>
              <a:t>Faglig dyktige</a:t>
            </a:r>
          </a:p>
          <a:p>
            <a:pPr lvl="1"/>
            <a:r>
              <a:rPr lang="nb-NO" sz="1800" kern="1200" dirty="0" smtClean="0">
                <a:solidFill>
                  <a:schemeClr val="tx1"/>
                </a:solidFill>
                <a:effectLst/>
                <a:latin typeface="+mn-lt"/>
                <a:ea typeface="+mn-ea"/>
                <a:cs typeface="+mn-cs"/>
              </a:rPr>
              <a:t>God gjennomføringsevne</a:t>
            </a:r>
          </a:p>
          <a:p>
            <a:pPr lvl="1"/>
            <a:r>
              <a:rPr lang="nb-NO" sz="1800" kern="1200" dirty="0" smtClean="0">
                <a:solidFill>
                  <a:schemeClr val="tx1"/>
                </a:solidFill>
                <a:effectLst/>
                <a:latin typeface="+mn-lt"/>
                <a:ea typeface="+mn-ea"/>
                <a:cs typeface="+mn-cs"/>
              </a:rPr>
              <a:t>God beredskap – ref. forskriftsendringen om manuell opptelling</a:t>
            </a:r>
          </a:p>
          <a:p>
            <a:pPr lvl="0"/>
            <a:r>
              <a:rPr lang="nb-NO" sz="1800" kern="1200" dirty="0" smtClean="0">
                <a:solidFill>
                  <a:schemeClr val="tx1"/>
                </a:solidFill>
                <a:effectLst/>
                <a:latin typeface="+mn-lt"/>
                <a:ea typeface="+mn-ea"/>
                <a:cs typeface="+mn-cs"/>
              </a:rPr>
              <a:t> «Modne» systemer – EVA </a:t>
            </a:r>
            <a:r>
              <a:rPr lang="nb-NO" sz="1800" kern="1200" dirty="0" err="1" smtClean="0">
                <a:solidFill>
                  <a:schemeClr val="tx1"/>
                </a:solidFill>
                <a:effectLst/>
                <a:latin typeface="+mn-lt"/>
                <a:ea typeface="+mn-ea"/>
                <a:cs typeface="+mn-cs"/>
              </a:rPr>
              <a:t>Admin</a:t>
            </a:r>
            <a:r>
              <a:rPr lang="nb-NO" sz="1800" kern="1200" dirty="0" smtClean="0">
                <a:solidFill>
                  <a:schemeClr val="tx1"/>
                </a:solidFill>
                <a:effectLst/>
                <a:latin typeface="+mn-lt"/>
                <a:ea typeface="+mn-ea"/>
                <a:cs typeface="+mn-cs"/>
              </a:rPr>
              <a:t> / EVA Skanning / EVA Resultat</a:t>
            </a:r>
          </a:p>
          <a:p>
            <a:pPr lvl="0"/>
            <a:r>
              <a:rPr lang="nb-NO" sz="1800" kern="1200" dirty="0" smtClean="0">
                <a:solidFill>
                  <a:schemeClr val="tx1"/>
                </a:solidFill>
                <a:effectLst/>
                <a:latin typeface="+mn-lt"/>
                <a:ea typeface="+mn-ea"/>
                <a:cs typeface="+mn-cs"/>
              </a:rPr>
              <a:t>God overlevering av system og kompetanse fra KMD til Valgdirektoratet</a:t>
            </a:r>
          </a:p>
          <a:p>
            <a:pPr lvl="0"/>
            <a:r>
              <a:rPr lang="nb-NO" sz="1800" kern="1200" dirty="0" smtClean="0">
                <a:solidFill>
                  <a:schemeClr val="tx1"/>
                </a:solidFill>
                <a:effectLst/>
                <a:latin typeface="+mn-lt"/>
                <a:ea typeface="+mn-ea"/>
                <a:cs typeface="+mn-cs"/>
              </a:rPr>
              <a:t>Solid testgjennomkjøring:</a:t>
            </a:r>
          </a:p>
          <a:p>
            <a:pPr lvl="1"/>
            <a:r>
              <a:rPr lang="nb-NO" sz="1800" kern="1200" dirty="0" smtClean="0">
                <a:solidFill>
                  <a:schemeClr val="tx1"/>
                </a:solidFill>
                <a:effectLst/>
                <a:latin typeface="+mn-lt"/>
                <a:ea typeface="+mn-ea"/>
                <a:cs typeface="+mn-cs"/>
              </a:rPr>
              <a:t>Referansegruppetester</a:t>
            </a:r>
          </a:p>
          <a:p>
            <a:pPr lvl="1"/>
            <a:r>
              <a:rPr lang="nb-NO" sz="1800" kern="1200" dirty="0" smtClean="0">
                <a:solidFill>
                  <a:schemeClr val="tx1"/>
                </a:solidFill>
                <a:effectLst/>
                <a:latin typeface="+mn-lt"/>
                <a:ea typeface="+mn-ea"/>
                <a:cs typeface="+mn-cs"/>
              </a:rPr>
              <a:t>Opplæringssamlinger</a:t>
            </a:r>
          </a:p>
          <a:p>
            <a:pPr lvl="1"/>
            <a:r>
              <a:rPr lang="nb-NO" sz="1800" kern="1200" dirty="0" smtClean="0">
                <a:solidFill>
                  <a:schemeClr val="tx1"/>
                </a:solidFill>
                <a:effectLst/>
                <a:latin typeface="+mn-lt"/>
                <a:ea typeface="+mn-ea"/>
                <a:cs typeface="+mn-cs"/>
              </a:rPr>
              <a:t>Prøvevalg 1 og 2</a:t>
            </a:r>
          </a:p>
          <a:p>
            <a:pPr lvl="1"/>
            <a:r>
              <a:rPr lang="nb-NO" sz="1800" kern="1200" dirty="0" smtClean="0">
                <a:solidFill>
                  <a:schemeClr val="tx1"/>
                </a:solidFill>
                <a:effectLst/>
                <a:latin typeface="+mn-lt"/>
                <a:ea typeface="+mn-ea"/>
                <a:cs typeface="+mn-cs"/>
              </a:rPr>
              <a:t>= 3 valggjennomkjøringer </a:t>
            </a:r>
            <a:r>
              <a:rPr lang="nb-NO" sz="1800" i="1" kern="1200" dirty="0" smtClean="0">
                <a:solidFill>
                  <a:schemeClr val="tx1"/>
                </a:solidFill>
                <a:effectLst/>
                <a:latin typeface="+mn-lt"/>
                <a:ea typeface="+mn-ea"/>
                <a:cs typeface="+mn-cs"/>
              </a:rPr>
              <a:t>før</a:t>
            </a:r>
            <a:r>
              <a:rPr lang="nb-NO" sz="1800" kern="1200" dirty="0" smtClean="0">
                <a:solidFill>
                  <a:schemeClr val="tx1"/>
                </a:solidFill>
                <a:effectLst/>
                <a:latin typeface="+mn-lt"/>
                <a:ea typeface="+mn-ea"/>
                <a:cs typeface="+mn-cs"/>
              </a:rPr>
              <a:t> valget</a:t>
            </a:r>
          </a:p>
          <a:p>
            <a:pPr lvl="0"/>
            <a:r>
              <a:rPr lang="nb-NO" sz="1800" kern="1200" dirty="0" smtClean="0">
                <a:solidFill>
                  <a:schemeClr val="tx1"/>
                </a:solidFill>
                <a:effectLst/>
                <a:latin typeface="+mn-lt"/>
                <a:ea typeface="+mn-ea"/>
                <a:cs typeface="+mn-cs"/>
              </a:rPr>
              <a:t>Solid testregime:</a:t>
            </a:r>
          </a:p>
          <a:p>
            <a:pPr lvl="1"/>
            <a:r>
              <a:rPr lang="nb-NO" sz="1800" kern="1200" dirty="0" smtClean="0">
                <a:solidFill>
                  <a:schemeClr val="tx1"/>
                </a:solidFill>
                <a:effectLst/>
                <a:latin typeface="+mn-lt"/>
                <a:ea typeface="+mn-ea"/>
                <a:cs typeface="+mn-cs"/>
              </a:rPr>
              <a:t>Automatiserte tester på detaljnivå</a:t>
            </a:r>
          </a:p>
          <a:p>
            <a:pPr lvl="1"/>
            <a:r>
              <a:rPr lang="nb-NO" sz="1800" kern="1200" dirty="0" smtClean="0">
                <a:solidFill>
                  <a:schemeClr val="tx1"/>
                </a:solidFill>
                <a:effectLst/>
                <a:latin typeface="+mn-lt"/>
                <a:ea typeface="+mn-ea"/>
                <a:cs typeface="+mn-cs"/>
              </a:rPr>
              <a:t>Automatisert regresjonstest</a:t>
            </a:r>
          </a:p>
          <a:p>
            <a:pPr lvl="1"/>
            <a:r>
              <a:rPr lang="nb-NO" sz="1800" kern="1200" dirty="0" smtClean="0">
                <a:solidFill>
                  <a:schemeClr val="tx1"/>
                </a:solidFill>
                <a:effectLst/>
                <a:latin typeface="+mn-lt"/>
                <a:ea typeface="+mn-ea"/>
                <a:cs typeface="+mn-cs"/>
              </a:rPr>
              <a:t>Ytelsestest av kritiske funksjoner</a:t>
            </a:r>
          </a:p>
          <a:p>
            <a:pPr lvl="1"/>
            <a:r>
              <a:rPr lang="nb-NO" sz="1800" kern="1200" dirty="0" smtClean="0">
                <a:solidFill>
                  <a:schemeClr val="tx1"/>
                </a:solidFill>
                <a:effectLst/>
                <a:latin typeface="+mn-lt"/>
                <a:ea typeface="+mn-ea"/>
                <a:cs typeface="+mn-cs"/>
              </a:rPr>
              <a:t>Test som del av utviklingsprosessen</a:t>
            </a:r>
          </a:p>
          <a:p>
            <a:pPr lvl="0"/>
            <a:r>
              <a:rPr lang="nb-NO" sz="1800" kern="1200" dirty="0" smtClean="0">
                <a:solidFill>
                  <a:schemeClr val="tx1"/>
                </a:solidFill>
                <a:effectLst/>
                <a:latin typeface="+mn-lt"/>
                <a:ea typeface="+mn-ea"/>
                <a:cs typeface="+mn-cs"/>
              </a:rPr>
              <a:t>God dialog med trykkeri, Skatt (manntall) og Kartverket (kretsendringer)</a:t>
            </a:r>
          </a:p>
          <a:p>
            <a:pPr lvl="0"/>
            <a:r>
              <a:rPr lang="nb-NO" sz="1800" kern="1200" dirty="0" smtClean="0">
                <a:solidFill>
                  <a:schemeClr val="tx1"/>
                </a:solidFill>
                <a:effectLst/>
                <a:latin typeface="+mn-lt"/>
                <a:ea typeface="+mn-ea"/>
                <a:cs typeface="+mn-cs"/>
              </a:rPr>
              <a:t>Teknisk overvåkning på flere nivå som gjør at vi kan oppdage feil tidlig:</a:t>
            </a:r>
          </a:p>
          <a:p>
            <a:pPr lvl="1"/>
            <a:r>
              <a:rPr lang="nb-NO" sz="1800" kern="1200" dirty="0" smtClean="0">
                <a:solidFill>
                  <a:schemeClr val="tx1"/>
                </a:solidFill>
                <a:effectLst/>
                <a:latin typeface="+mn-lt"/>
                <a:ea typeface="+mn-ea"/>
                <a:cs typeface="+mn-cs"/>
              </a:rPr>
              <a:t>Kommunikasjon / linjer</a:t>
            </a:r>
          </a:p>
          <a:p>
            <a:pPr lvl="1"/>
            <a:r>
              <a:rPr lang="nb-NO" sz="1800" kern="1200" dirty="0" smtClean="0">
                <a:solidFill>
                  <a:schemeClr val="tx1"/>
                </a:solidFill>
                <a:effectLst/>
                <a:latin typeface="+mn-lt"/>
                <a:ea typeface="+mn-ea"/>
                <a:cs typeface="+mn-cs"/>
              </a:rPr>
              <a:t>Maskinvare</a:t>
            </a:r>
          </a:p>
          <a:p>
            <a:pPr lvl="1"/>
            <a:r>
              <a:rPr lang="nb-NO" sz="1800" kern="1200" dirty="0" smtClean="0">
                <a:solidFill>
                  <a:schemeClr val="tx1"/>
                </a:solidFill>
                <a:effectLst/>
                <a:latin typeface="+mn-lt"/>
                <a:ea typeface="+mn-ea"/>
                <a:cs typeface="+mn-cs"/>
              </a:rPr>
              <a:t>Applikasjoner / logger</a:t>
            </a:r>
          </a:p>
          <a:p>
            <a:pPr lvl="1"/>
            <a:r>
              <a:rPr lang="nb-NO" sz="1800" kern="1200" dirty="0" smtClean="0">
                <a:solidFill>
                  <a:schemeClr val="tx1"/>
                </a:solidFill>
                <a:effectLst/>
                <a:latin typeface="+mn-lt"/>
                <a:ea typeface="+mn-ea"/>
                <a:cs typeface="+mn-cs"/>
              </a:rPr>
              <a:t>Valgprogresjon</a:t>
            </a:r>
          </a:p>
          <a:p>
            <a:pPr lvl="0"/>
            <a:r>
              <a:rPr lang="nb-NO" sz="1800" kern="1200" dirty="0" smtClean="0">
                <a:solidFill>
                  <a:schemeClr val="tx1"/>
                </a:solidFill>
                <a:effectLst/>
                <a:latin typeface="+mn-lt"/>
                <a:ea typeface="+mn-ea"/>
                <a:cs typeface="+mn-cs"/>
              </a:rPr>
              <a:t>Brukerstøtte i Valgdirektoratet</a:t>
            </a:r>
          </a:p>
          <a:p>
            <a:endParaRPr lang="nb-NO" sz="1200" dirty="0"/>
          </a:p>
        </p:txBody>
      </p:sp>
      <p:sp>
        <p:nvSpPr>
          <p:cNvPr id="4" name="Plassholder for lysbildenummer 3"/>
          <p:cNvSpPr>
            <a:spLocks noGrp="1"/>
          </p:cNvSpPr>
          <p:nvPr>
            <p:ph type="sldNum" sz="quarter" idx="10"/>
          </p:nvPr>
        </p:nvSpPr>
        <p:spPr/>
        <p:txBody>
          <a:bodyPr/>
          <a:lstStyle/>
          <a:p>
            <a:fld id="{FB742945-EED7-4620-A35B-0F79741A2DB0}" type="slidenum">
              <a:rPr lang="en-GB" smtClean="0"/>
              <a:t>4</a:t>
            </a:fld>
            <a:endParaRPr lang="en-GB"/>
          </a:p>
        </p:txBody>
      </p:sp>
    </p:spTree>
    <p:extLst>
      <p:ext uri="{BB962C8B-B14F-4D97-AF65-F5344CB8AC3E}">
        <p14:creationId xmlns:p14="http://schemas.microsoft.com/office/powerpoint/2010/main" val="4214705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lvl="0"/>
            <a:r>
              <a:rPr lang="nb-NO" sz="1800" kern="1200" dirty="0" smtClean="0">
                <a:solidFill>
                  <a:schemeClr val="tx1"/>
                </a:solidFill>
                <a:effectLst/>
                <a:latin typeface="+mn-lt"/>
                <a:ea typeface="+mn-ea"/>
                <a:cs typeface="+mn-cs"/>
              </a:rPr>
              <a:t>Hva kunne gått bedre?</a:t>
            </a:r>
          </a:p>
          <a:p>
            <a:pPr lvl="0"/>
            <a:r>
              <a:rPr lang="nb-NO" sz="1800" kern="1200" dirty="0" smtClean="0">
                <a:solidFill>
                  <a:schemeClr val="tx1"/>
                </a:solidFill>
                <a:effectLst/>
                <a:latin typeface="+mn-lt"/>
                <a:ea typeface="+mn-ea"/>
                <a:cs typeface="+mn-cs"/>
              </a:rPr>
              <a:t>Enkelte kretsendringer kom litt seint før skjæringsdato – noe usikkerhet rundt prosessen – vi er sisteleddet</a:t>
            </a:r>
          </a:p>
          <a:p>
            <a:pPr lvl="0"/>
            <a:r>
              <a:rPr lang="nb-NO" sz="1800" kern="1200" dirty="0" smtClean="0">
                <a:solidFill>
                  <a:schemeClr val="tx1"/>
                </a:solidFill>
                <a:effectLst/>
                <a:latin typeface="+mn-lt"/>
                <a:ea typeface="+mn-ea"/>
                <a:cs typeface="+mn-cs"/>
              </a:rPr>
              <a:t>Vi hadde enkelte feil og mangler i møtebøker</a:t>
            </a:r>
          </a:p>
          <a:p>
            <a:pPr lvl="1"/>
            <a:r>
              <a:rPr lang="nb-NO" sz="1800" kern="1200" dirty="0" smtClean="0">
                <a:solidFill>
                  <a:schemeClr val="tx1"/>
                </a:solidFill>
                <a:effectLst/>
                <a:latin typeface="+mn-lt"/>
                <a:ea typeface="+mn-ea"/>
                <a:cs typeface="+mn-cs"/>
              </a:rPr>
              <a:t>Skyldtes at møtebøker er omfattende og litt vanskelig å teste – </a:t>
            </a:r>
            <a:r>
              <a:rPr lang="nb-NO" sz="1800" i="1" kern="1200" dirty="0" smtClean="0">
                <a:solidFill>
                  <a:schemeClr val="tx1"/>
                </a:solidFill>
                <a:effectLst/>
                <a:latin typeface="+mn-lt"/>
                <a:ea typeface="+mn-ea"/>
                <a:cs typeface="+mn-cs"/>
              </a:rPr>
              <a:t>før</a:t>
            </a:r>
            <a:r>
              <a:rPr lang="nb-NO" sz="1800" kern="1200" dirty="0" smtClean="0">
                <a:solidFill>
                  <a:schemeClr val="tx1"/>
                </a:solidFill>
                <a:effectLst/>
                <a:latin typeface="+mn-lt"/>
                <a:ea typeface="+mn-ea"/>
                <a:cs typeface="+mn-cs"/>
              </a:rPr>
              <a:t> vi får reelle data</a:t>
            </a:r>
          </a:p>
          <a:p>
            <a:pPr lvl="1"/>
            <a:r>
              <a:rPr lang="nb-NO" sz="1800" kern="1200" dirty="0" smtClean="0">
                <a:solidFill>
                  <a:schemeClr val="tx1"/>
                </a:solidFill>
                <a:effectLst/>
                <a:latin typeface="+mn-lt"/>
                <a:ea typeface="+mn-ea"/>
                <a:cs typeface="+mn-cs"/>
              </a:rPr>
              <a:t>Ble testet på </a:t>
            </a:r>
            <a:r>
              <a:rPr lang="nb-NO" sz="1800" kern="1200" dirty="0" smtClean="0">
                <a:solidFill>
                  <a:schemeClr val="tx1"/>
                </a:solidFill>
                <a:effectLst/>
                <a:latin typeface="+mn-lt"/>
                <a:ea typeface="+mn-ea"/>
                <a:cs typeface="+mn-cs"/>
              </a:rPr>
              <a:t>opplæringssamling </a:t>
            </a:r>
            <a:r>
              <a:rPr lang="nb-NO" sz="1800" kern="1200" dirty="0" smtClean="0">
                <a:solidFill>
                  <a:schemeClr val="tx1"/>
                </a:solidFill>
                <a:effectLst/>
                <a:latin typeface="+mn-lt"/>
                <a:ea typeface="+mn-ea"/>
                <a:cs typeface="+mn-cs"/>
              </a:rPr>
              <a:t>– ikke reelle data</a:t>
            </a:r>
          </a:p>
          <a:p>
            <a:pPr lvl="1"/>
            <a:r>
              <a:rPr lang="nb-NO" sz="1800" kern="1200" dirty="0" smtClean="0">
                <a:solidFill>
                  <a:schemeClr val="tx1"/>
                </a:solidFill>
                <a:effectLst/>
                <a:latin typeface="+mn-lt"/>
                <a:ea typeface="+mn-ea"/>
                <a:cs typeface="+mn-cs"/>
              </a:rPr>
              <a:t>Vi ønsker å se nærmere på møtebøker for mulige forbedringer (også nevnt av stortingets </a:t>
            </a:r>
            <a:r>
              <a:rPr lang="nb-NO" sz="1800" kern="1200" dirty="0" smtClean="0">
                <a:solidFill>
                  <a:schemeClr val="tx1"/>
                </a:solidFill>
                <a:effectLst/>
                <a:latin typeface="+mn-lt"/>
                <a:ea typeface="+mn-ea"/>
                <a:cs typeface="+mn-cs"/>
              </a:rPr>
              <a:t>fullmaktskomite) </a:t>
            </a:r>
            <a:endParaRPr lang="nb-NO" sz="1800" kern="1200" dirty="0" smtClean="0">
              <a:solidFill>
                <a:schemeClr val="tx1"/>
              </a:solidFill>
              <a:effectLst/>
              <a:latin typeface="+mn-lt"/>
              <a:ea typeface="+mn-ea"/>
              <a:cs typeface="+mn-cs"/>
            </a:endParaRPr>
          </a:p>
          <a:p>
            <a:pPr lvl="0"/>
            <a:r>
              <a:rPr lang="nb-NO" sz="1800" kern="1200" dirty="0" smtClean="0">
                <a:solidFill>
                  <a:schemeClr val="tx1"/>
                </a:solidFill>
                <a:effectLst/>
                <a:latin typeface="+mn-lt"/>
                <a:ea typeface="+mn-ea"/>
                <a:cs typeface="+mn-cs"/>
              </a:rPr>
              <a:t>Vi hadde en feil i Skanning knyttet til at utydelig renummerering førte til duplikater (gjaldt fylkeskommunens kontrolltelling)– ble løst med </a:t>
            </a:r>
            <a:r>
              <a:rPr lang="nb-NO" sz="1800" kern="1200" dirty="0" smtClean="0">
                <a:solidFill>
                  <a:schemeClr val="tx1"/>
                </a:solidFill>
                <a:effectLst/>
                <a:latin typeface="+mn-lt"/>
                <a:ea typeface="+mn-ea"/>
                <a:cs typeface="+mn-cs"/>
              </a:rPr>
              <a:t>alternativ prosedyre.</a:t>
            </a:r>
            <a:endParaRPr lang="nb-NO" sz="1800" kern="1200" dirty="0" smtClean="0">
              <a:solidFill>
                <a:schemeClr val="tx1"/>
              </a:solidFill>
              <a:effectLst/>
              <a:latin typeface="+mn-lt"/>
              <a:ea typeface="+mn-ea"/>
              <a:cs typeface="+mn-cs"/>
            </a:endParaRPr>
          </a:p>
          <a:p>
            <a:pPr lvl="0"/>
            <a:r>
              <a:rPr lang="nb-NO" sz="1800" kern="1200" dirty="0" smtClean="0">
                <a:solidFill>
                  <a:schemeClr val="tx1"/>
                </a:solidFill>
                <a:effectLst/>
                <a:latin typeface="+mn-lt"/>
                <a:ea typeface="+mn-ea"/>
                <a:cs typeface="+mn-cs"/>
              </a:rPr>
              <a:t>Presentasjon i valgresultat.no kan forbedres (</a:t>
            </a:r>
            <a:r>
              <a:rPr lang="nb-NO" sz="1800" kern="1200" dirty="0" smtClean="0">
                <a:solidFill>
                  <a:schemeClr val="tx1"/>
                </a:solidFill>
                <a:effectLst/>
                <a:latin typeface="+mn-lt"/>
                <a:ea typeface="+mn-ea"/>
                <a:cs typeface="+mn-cs"/>
              </a:rPr>
              <a:t>f.eks. </a:t>
            </a:r>
            <a:r>
              <a:rPr lang="nb-NO" sz="1800" kern="1200" dirty="0" err="1" smtClean="0">
                <a:solidFill>
                  <a:schemeClr val="tx1"/>
                </a:solidFill>
                <a:effectLst/>
                <a:latin typeface="+mn-lt"/>
                <a:ea typeface="+mn-ea"/>
                <a:cs typeface="+mn-cs"/>
              </a:rPr>
              <a:t>ift</a:t>
            </a:r>
            <a:r>
              <a:rPr lang="nb-NO" sz="1800" kern="1200" dirty="0" smtClean="0">
                <a:solidFill>
                  <a:schemeClr val="tx1"/>
                </a:solidFill>
                <a:effectLst/>
                <a:latin typeface="+mn-lt"/>
                <a:ea typeface="+mn-ea"/>
                <a:cs typeface="+mn-cs"/>
              </a:rPr>
              <a:t>. grunnlag for fremmøteprosent der en del av regnestykket mangler)</a:t>
            </a:r>
          </a:p>
          <a:p>
            <a:pPr lvl="0"/>
            <a:r>
              <a:rPr lang="nb-NO" sz="1800" kern="1200" dirty="0" smtClean="0">
                <a:solidFill>
                  <a:schemeClr val="tx1"/>
                </a:solidFill>
                <a:effectLst/>
                <a:latin typeface="+mn-lt"/>
                <a:ea typeface="+mn-ea"/>
                <a:cs typeface="+mn-cs"/>
              </a:rPr>
              <a:t>Alle feil ble løst underveis, vi hadde:</a:t>
            </a:r>
          </a:p>
          <a:p>
            <a:pPr lvl="1"/>
            <a:r>
              <a:rPr lang="nb-NO" sz="1800" kern="1200" dirty="0" smtClean="0">
                <a:solidFill>
                  <a:schemeClr val="tx1"/>
                </a:solidFill>
                <a:effectLst/>
                <a:latin typeface="+mn-lt"/>
                <a:ea typeface="+mn-ea"/>
                <a:cs typeface="+mn-cs"/>
              </a:rPr>
              <a:t>Ingen </a:t>
            </a:r>
            <a:r>
              <a:rPr lang="nb-NO" sz="1800" kern="1200" dirty="0" smtClean="0">
                <a:solidFill>
                  <a:schemeClr val="tx1"/>
                </a:solidFill>
                <a:effectLst/>
                <a:latin typeface="+mn-lt"/>
                <a:ea typeface="+mn-ea"/>
                <a:cs typeface="+mn-cs"/>
              </a:rPr>
              <a:t>endringer som </a:t>
            </a:r>
            <a:r>
              <a:rPr lang="nb-NO" sz="1800" kern="1200" dirty="0" smtClean="0">
                <a:solidFill>
                  <a:schemeClr val="tx1"/>
                </a:solidFill>
                <a:effectLst/>
                <a:latin typeface="+mn-lt"/>
                <a:ea typeface="+mn-ea"/>
                <a:cs typeface="+mn-cs"/>
              </a:rPr>
              <a:t>førte til driftsavbrudd i kritisk fase på valgdagene 11/12.09</a:t>
            </a:r>
          </a:p>
          <a:p>
            <a:pPr lvl="1"/>
            <a:r>
              <a:rPr lang="nb-NO" sz="1800" kern="1200" dirty="0" smtClean="0">
                <a:solidFill>
                  <a:schemeClr val="tx1"/>
                </a:solidFill>
                <a:effectLst/>
                <a:latin typeface="+mn-lt"/>
                <a:ea typeface="+mn-ea"/>
                <a:cs typeface="+mn-cs"/>
              </a:rPr>
              <a:t>Noen </a:t>
            </a:r>
            <a:r>
              <a:rPr lang="nb-NO" sz="1800" kern="1200" dirty="0" smtClean="0">
                <a:solidFill>
                  <a:schemeClr val="tx1"/>
                </a:solidFill>
                <a:effectLst/>
                <a:latin typeface="+mn-lt"/>
                <a:ea typeface="+mn-ea"/>
                <a:cs typeface="+mn-cs"/>
              </a:rPr>
              <a:t>mindre endringer </a:t>
            </a:r>
            <a:r>
              <a:rPr lang="nb-NO" sz="1800" kern="1200" dirty="0" smtClean="0">
                <a:solidFill>
                  <a:schemeClr val="tx1"/>
                </a:solidFill>
                <a:effectLst/>
                <a:latin typeface="+mn-lt"/>
                <a:ea typeface="+mn-ea"/>
                <a:cs typeface="+mn-cs"/>
              </a:rPr>
              <a:t>tett opptil valgdagene (10.09), og noen etter</a:t>
            </a:r>
          </a:p>
          <a:p>
            <a:pPr lvl="0"/>
            <a:r>
              <a:rPr lang="nb-NO" sz="1800" kern="1200" dirty="0" smtClean="0">
                <a:solidFill>
                  <a:schemeClr val="tx1"/>
                </a:solidFill>
                <a:effectLst/>
                <a:latin typeface="+mn-lt"/>
                <a:ea typeface="+mn-ea"/>
                <a:cs typeface="+mn-cs"/>
              </a:rPr>
              <a:t>Vi har en </a:t>
            </a:r>
            <a:r>
              <a:rPr lang="nb-NO" sz="1800" kern="1200" dirty="0" smtClean="0">
                <a:solidFill>
                  <a:schemeClr val="tx1"/>
                </a:solidFill>
                <a:effectLst/>
                <a:latin typeface="+mn-lt"/>
                <a:ea typeface="+mn-ea"/>
                <a:cs typeface="+mn-cs"/>
              </a:rPr>
              <a:t>prosedyre for</a:t>
            </a:r>
            <a:r>
              <a:rPr lang="nb-NO" sz="1800" kern="1200" baseline="0" dirty="0" smtClean="0">
                <a:solidFill>
                  <a:schemeClr val="tx1"/>
                </a:solidFill>
                <a:effectLst/>
                <a:latin typeface="+mn-lt"/>
                <a:ea typeface="+mn-ea"/>
                <a:cs typeface="+mn-cs"/>
              </a:rPr>
              <a:t> utrulling </a:t>
            </a:r>
            <a:r>
              <a:rPr lang="nb-NO" sz="1800" kern="1200" dirty="0" smtClean="0">
                <a:solidFill>
                  <a:schemeClr val="tx1"/>
                </a:solidFill>
                <a:effectLst/>
                <a:latin typeface="+mn-lt"/>
                <a:ea typeface="+mn-ea"/>
                <a:cs typeface="+mn-cs"/>
              </a:rPr>
              <a:t>som </a:t>
            </a:r>
            <a:r>
              <a:rPr lang="nb-NO" sz="1800" kern="1200" dirty="0" smtClean="0">
                <a:solidFill>
                  <a:schemeClr val="tx1"/>
                </a:solidFill>
                <a:effectLst/>
                <a:latin typeface="+mn-lt"/>
                <a:ea typeface="+mn-ea"/>
                <a:cs typeface="+mn-cs"/>
              </a:rPr>
              <a:t>gjør at vi KAN </a:t>
            </a:r>
            <a:r>
              <a:rPr lang="nb-NO" sz="1800" kern="1200" dirty="0" smtClean="0">
                <a:solidFill>
                  <a:schemeClr val="tx1"/>
                </a:solidFill>
                <a:effectLst/>
                <a:latin typeface="+mn-lt"/>
                <a:ea typeface="+mn-ea"/>
                <a:cs typeface="+mn-cs"/>
              </a:rPr>
              <a:t>rulle ut </a:t>
            </a:r>
            <a:r>
              <a:rPr lang="nb-NO" sz="1800" kern="1200" dirty="0" smtClean="0">
                <a:solidFill>
                  <a:schemeClr val="tx1"/>
                </a:solidFill>
                <a:effectLst/>
                <a:latin typeface="+mn-lt"/>
                <a:ea typeface="+mn-ea"/>
                <a:cs typeface="+mn-cs"/>
              </a:rPr>
              <a:t>med kort driftsavbrudd – men vi ønsker ikke å gjøre det med mindre vi må</a:t>
            </a:r>
          </a:p>
          <a:p>
            <a:endParaRPr lang="nb-NO" sz="1200" dirty="0"/>
          </a:p>
        </p:txBody>
      </p:sp>
      <p:sp>
        <p:nvSpPr>
          <p:cNvPr id="4" name="Plassholder for lysbildenummer 3"/>
          <p:cNvSpPr>
            <a:spLocks noGrp="1"/>
          </p:cNvSpPr>
          <p:nvPr>
            <p:ph type="sldNum" sz="quarter" idx="10"/>
          </p:nvPr>
        </p:nvSpPr>
        <p:spPr/>
        <p:txBody>
          <a:bodyPr/>
          <a:lstStyle/>
          <a:p>
            <a:fld id="{FB742945-EED7-4620-A35B-0F79741A2DB0}" type="slidenum">
              <a:rPr lang="en-GB" smtClean="0"/>
              <a:t>5</a:t>
            </a:fld>
            <a:endParaRPr lang="en-GB"/>
          </a:p>
        </p:txBody>
      </p:sp>
    </p:spTree>
    <p:extLst>
      <p:ext uri="{BB962C8B-B14F-4D97-AF65-F5344CB8AC3E}">
        <p14:creationId xmlns:p14="http://schemas.microsoft.com/office/powerpoint/2010/main" val="1831258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171450" indent="-171450">
              <a:buFontTx/>
              <a:buChar char="-"/>
            </a:pPr>
            <a:r>
              <a:rPr lang="nb-NO" sz="1200" dirty="0" smtClean="0"/>
              <a:t>Økende</a:t>
            </a:r>
            <a:r>
              <a:rPr lang="nb-NO" sz="1200" baseline="0" dirty="0" smtClean="0"/>
              <a:t> frykt for forsøk på valgpåvirkning fra fremmede makter	</a:t>
            </a:r>
          </a:p>
          <a:p>
            <a:pPr marL="822046" lvl="1" indent="-171450">
              <a:buFontTx/>
              <a:buChar char="-"/>
            </a:pPr>
            <a:r>
              <a:rPr lang="nb-NO" sz="1200" baseline="0" dirty="0" smtClean="0"/>
              <a:t>Direkte dataangrep, manipulering av data</a:t>
            </a:r>
          </a:p>
          <a:p>
            <a:pPr marL="822046" lvl="1" indent="-171450">
              <a:buFontTx/>
              <a:buChar char="-"/>
            </a:pPr>
            <a:r>
              <a:rPr lang="nb-NO" sz="1200" baseline="0" dirty="0" smtClean="0"/>
              <a:t>Forsøk på påvirkning av politiske partier, kandidater, befolkning</a:t>
            </a:r>
          </a:p>
          <a:p>
            <a:pPr marL="171450" lvl="0" indent="-171450">
              <a:buFontTx/>
              <a:buChar char="-"/>
            </a:pPr>
            <a:r>
              <a:rPr lang="nb-NO" sz="1200" baseline="0" dirty="0" smtClean="0"/>
              <a:t>Spekulasjoner i seg selv er nok til å:</a:t>
            </a:r>
          </a:p>
          <a:p>
            <a:pPr marL="822046" lvl="1" indent="-171450">
              <a:buFontTx/>
              <a:buChar char="-"/>
            </a:pPr>
            <a:r>
              <a:rPr lang="nb-NO" sz="1200" baseline="0" dirty="0" smtClean="0"/>
              <a:t>Skape utrygghet – kan vi stole på valggjennomføringen?</a:t>
            </a:r>
          </a:p>
          <a:p>
            <a:pPr marL="822046" lvl="1" indent="-171450">
              <a:buFontTx/>
              <a:buChar char="-"/>
            </a:pPr>
            <a:r>
              <a:rPr lang="nb-NO" sz="1200" baseline="0" dirty="0" smtClean="0"/>
              <a:t>Gi grobunn for spekulasjoner og konspirasjonsteorier</a:t>
            </a:r>
          </a:p>
          <a:p>
            <a:pPr marL="822046" lvl="1" indent="-171450">
              <a:buFontTx/>
              <a:buChar char="-"/>
            </a:pPr>
            <a:r>
              <a:rPr lang="nb-NO" sz="1200" baseline="0" dirty="0" smtClean="0"/>
              <a:t>På sikt skape en mistillit i befolkningen til valginstitusjonen    </a:t>
            </a:r>
          </a:p>
          <a:p>
            <a:pPr marL="171450" lvl="0" indent="-171450">
              <a:buFontTx/>
              <a:buChar char="-"/>
            </a:pPr>
            <a:r>
              <a:rPr lang="nb-NO" sz="1200" baseline="0" dirty="0" smtClean="0"/>
              <a:t>Bakteppe for den norske valggjennomføringen</a:t>
            </a:r>
          </a:p>
          <a:p>
            <a:pPr marL="171450" lvl="0" indent="-171450">
              <a:buFontTx/>
              <a:buChar char="-"/>
            </a:pPr>
            <a:endParaRPr lang="nb-NO" sz="1200" baseline="0" dirty="0" smtClean="0"/>
          </a:p>
          <a:p>
            <a:pPr marL="171450" lvl="0" indent="-171450">
              <a:buFontTx/>
              <a:buChar char="-"/>
            </a:pPr>
            <a:endParaRPr lang="nb-NO" sz="1200" baseline="0" dirty="0" smtClean="0"/>
          </a:p>
          <a:p>
            <a:pPr marL="822046" lvl="1" indent="-171450">
              <a:buFontTx/>
              <a:buChar char="-"/>
            </a:pPr>
            <a:endParaRPr lang="nb-NO" sz="1200" dirty="0"/>
          </a:p>
        </p:txBody>
      </p:sp>
      <p:sp>
        <p:nvSpPr>
          <p:cNvPr id="4" name="Plassholder for lysbildenummer 3"/>
          <p:cNvSpPr>
            <a:spLocks noGrp="1"/>
          </p:cNvSpPr>
          <p:nvPr>
            <p:ph type="sldNum" sz="quarter" idx="10"/>
          </p:nvPr>
        </p:nvSpPr>
        <p:spPr/>
        <p:txBody>
          <a:bodyPr/>
          <a:lstStyle/>
          <a:p>
            <a:fld id="{FB742945-EED7-4620-A35B-0F79741A2DB0}" type="slidenum">
              <a:rPr lang="en-GB" smtClean="0"/>
              <a:t>6</a:t>
            </a:fld>
            <a:endParaRPr lang="en-GB"/>
          </a:p>
        </p:txBody>
      </p:sp>
    </p:spTree>
    <p:extLst>
      <p:ext uri="{BB962C8B-B14F-4D97-AF65-F5344CB8AC3E}">
        <p14:creationId xmlns:p14="http://schemas.microsoft.com/office/powerpoint/2010/main" val="2590221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sz="1800" kern="1200" dirty="0" smtClean="0">
                <a:solidFill>
                  <a:schemeClr val="tx1"/>
                </a:solidFill>
                <a:effectLst/>
                <a:latin typeface="+mn-lt"/>
                <a:ea typeface="+mn-ea"/>
                <a:cs typeface="+mn-cs"/>
              </a:rPr>
              <a:t>Sikkerhet og beredskap</a:t>
            </a:r>
          </a:p>
          <a:p>
            <a:pPr lvl="0"/>
            <a:r>
              <a:rPr lang="nb-NO" sz="1800" kern="1200" dirty="0" smtClean="0">
                <a:solidFill>
                  <a:schemeClr val="tx1"/>
                </a:solidFill>
                <a:effectLst/>
                <a:latin typeface="+mn-lt"/>
                <a:ea typeface="+mn-ea"/>
                <a:cs typeface="+mn-cs"/>
              </a:rPr>
              <a:t>Det ble sådd tvil om sikkerheten og påliteligheten ved maskinell telling i media – dette eskalerte</a:t>
            </a:r>
          </a:p>
          <a:p>
            <a:pPr lvl="0"/>
            <a:r>
              <a:rPr lang="nb-NO" sz="1800" kern="1200" dirty="0" smtClean="0">
                <a:solidFill>
                  <a:schemeClr val="tx1"/>
                </a:solidFill>
                <a:effectLst/>
                <a:latin typeface="+mn-lt"/>
                <a:ea typeface="+mn-ea"/>
                <a:cs typeface="+mn-cs"/>
              </a:rPr>
              <a:t>Et vedvarende inntrykk av dårlig sikkerhet / manglende pålitelighet kunne skadet valget og skapt tvil og debatt om korrektheten av gjennomføringen i etterkant</a:t>
            </a:r>
          </a:p>
          <a:p>
            <a:pPr lvl="0"/>
            <a:r>
              <a:rPr lang="nb-NO" sz="1800" kern="1200" dirty="0" smtClean="0">
                <a:solidFill>
                  <a:schemeClr val="tx1"/>
                </a:solidFill>
                <a:effectLst/>
                <a:latin typeface="+mn-lt"/>
                <a:ea typeface="+mn-ea"/>
                <a:cs typeface="+mn-cs"/>
              </a:rPr>
              <a:t>Vi rådførte oss med PST og NSM og har kontinuerlig dialog</a:t>
            </a:r>
          </a:p>
          <a:p>
            <a:pPr lvl="0"/>
            <a:r>
              <a:rPr lang="nb-NO" sz="1800" kern="1200" dirty="0" smtClean="0">
                <a:solidFill>
                  <a:schemeClr val="tx1"/>
                </a:solidFill>
                <a:effectLst/>
                <a:latin typeface="+mn-lt"/>
                <a:ea typeface="+mn-ea"/>
                <a:cs typeface="+mn-cs"/>
              </a:rPr>
              <a:t>Forskrift om manuell telling ble vedtatt av KMD – imøtegikk kronargumentet om manglende revisjon av maskinell telling</a:t>
            </a:r>
          </a:p>
          <a:p>
            <a:pPr lvl="0"/>
            <a:r>
              <a:rPr lang="nb-NO" sz="1800" kern="1200" dirty="0" smtClean="0">
                <a:solidFill>
                  <a:schemeClr val="tx1"/>
                </a:solidFill>
                <a:effectLst/>
                <a:latin typeface="+mn-lt"/>
                <a:ea typeface="+mn-ea"/>
                <a:cs typeface="+mn-cs"/>
              </a:rPr>
              <a:t>Ekstra </a:t>
            </a:r>
            <a:r>
              <a:rPr lang="nb-NO" sz="1800" kern="1200" dirty="0" err="1" smtClean="0">
                <a:solidFill>
                  <a:schemeClr val="tx1"/>
                </a:solidFill>
                <a:effectLst/>
                <a:latin typeface="+mn-lt"/>
                <a:ea typeface="+mn-ea"/>
                <a:cs typeface="+mn-cs"/>
              </a:rPr>
              <a:t>sikkehetsrutiner</a:t>
            </a:r>
            <a:r>
              <a:rPr lang="nb-NO" sz="1800" kern="1200" dirty="0" smtClean="0">
                <a:solidFill>
                  <a:schemeClr val="tx1"/>
                </a:solidFill>
                <a:effectLst/>
                <a:latin typeface="+mn-lt"/>
                <a:ea typeface="+mn-ea"/>
                <a:cs typeface="+mn-cs"/>
              </a:rPr>
              <a:t> ble innført for fylkeskommunens kontrolltelling</a:t>
            </a:r>
          </a:p>
          <a:p>
            <a:pPr lvl="1"/>
            <a:r>
              <a:rPr lang="nb-NO" sz="1800" kern="1200" dirty="0" smtClean="0">
                <a:solidFill>
                  <a:schemeClr val="tx1"/>
                </a:solidFill>
                <a:effectLst/>
                <a:latin typeface="+mn-lt"/>
                <a:ea typeface="+mn-ea"/>
                <a:cs typeface="+mn-cs"/>
              </a:rPr>
              <a:t>Reinstallasjon av skannsenter</a:t>
            </a:r>
          </a:p>
          <a:p>
            <a:pPr lvl="1"/>
            <a:r>
              <a:rPr lang="nb-NO" sz="1800" kern="1200" dirty="0" err="1" smtClean="0">
                <a:solidFill>
                  <a:schemeClr val="tx1"/>
                </a:solidFill>
                <a:effectLst/>
                <a:latin typeface="+mn-lt"/>
                <a:ea typeface="+mn-ea"/>
                <a:cs typeface="+mn-cs"/>
              </a:rPr>
              <a:t>Off</a:t>
            </a:r>
            <a:r>
              <a:rPr lang="nb-NO" sz="1800" kern="1200" dirty="0" smtClean="0">
                <a:solidFill>
                  <a:schemeClr val="tx1"/>
                </a:solidFill>
                <a:effectLst/>
                <a:latin typeface="+mn-lt"/>
                <a:ea typeface="+mn-ea"/>
                <a:cs typeface="+mn-cs"/>
              </a:rPr>
              <a:t> line skanning og overføring av resultater med minnepenn («</a:t>
            </a:r>
            <a:r>
              <a:rPr lang="nb-NO" sz="1800" kern="1200" dirty="0" err="1" smtClean="0">
                <a:solidFill>
                  <a:schemeClr val="tx1"/>
                </a:solidFill>
                <a:effectLst/>
                <a:latin typeface="+mn-lt"/>
                <a:ea typeface="+mn-ea"/>
                <a:cs typeface="+mn-cs"/>
              </a:rPr>
              <a:t>Nødmodus</a:t>
            </a:r>
            <a:r>
              <a:rPr lang="nb-NO" sz="1800" kern="1200" dirty="0" smtClean="0">
                <a:solidFill>
                  <a:schemeClr val="tx1"/>
                </a:solidFill>
                <a:effectLst/>
                <a:latin typeface="+mn-lt"/>
                <a:ea typeface="+mn-ea"/>
                <a:cs typeface="+mn-cs"/>
              </a:rPr>
              <a:t>»)</a:t>
            </a:r>
          </a:p>
          <a:p>
            <a:pPr lvl="1"/>
            <a:r>
              <a:rPr lang="nb-NO" sz="1800" kern="1200" dirty="0" smtClean="0">
                <a:solidFill>
                  <a:schemeClr val="tx1"/>
                </a:solidFill>
                <a:effectLst/>
                <a:latin typeface="+mn-lt"/>
                <a:ea typeface="+mn-ea"/>
                <a:cs typeface="+mn-cs"/>
              </a:rPr>
              <a:t>Imøtegikk argumentet om «tilfeldige </a:t>
            </a:r>
            <a:r>
              <a:rPr lang="nb-NO" sz="1800" kern="1200" dirty="0" err="1" smtClean="0">
                <a:solidFill>
                  <a:schemeClr val="tx1"/>
                </a:solidFill>
                <a:effectLst/>
                <a:latin typeface="+mn-lt"/>
                <a:ea typeface="+mn-ea"/>
                <a:cs typeface="+mn-cs"/>
              </a:rPr>
              <a:t>Windowsmaskiner</a:t>
            </a:r>
            <a:r>
              <a:rPr lang="nb-NO" sz="1800" kern="1200" dirty="0" smtClean="0">
                <a:solidFill>
                  <a:schemeClr val="tx1"/>
                </a:solidFill>
                <a:effectLst/>
                <a:latin typeface="+mn-lt"/>
                <a:ea typeface="+mn-ea"/>
                <a:cs typeface="+mn-cs"/>
              </a:rPr>
              <a:t> koblet til internett»</a:t>
            </a:r>
          </a:p>
          <a:p>
            <a:pPr lvl="0"/>
            <a:r>
              <a:rPr lang="nb-NO" sz="1800" kern="1200" dirty="0" smtClean="0">
                <a:solidFill>
                  <a:schemeClr val="tx1"/>
                </a:solidFill>
                <a:effectLst/>
                <a:latin typeface="+mn-lt"/>
                <a:ea typeface="+mn-ea"/>
                <a:cs typeface="+mn-cs"/>
              </a:rPr>
              <a:t>Vi er ikke i tvil om at dere tar sikkerhet på alvor og at dere er profesjonelle i gjennomføringen</a:t>
            </a:r>
          </a:p>
          <a:p>
            <a:pPr lvl="0"/>
            <a:r>
              <a:rPr lang="nb-NO" sz="1800" kern="1200" dirty="0" smtClean="0">
                <a:solidFill>
                  <a:schemeClr val="tx1"/>
                </a:solidFill>
                <a:effectLst/>
                <a:latin typeface="+mn-lt"/>
                <a:ea typeface="+mn-ea"/>
                <a:cs typeface="+mn-cs"/>
              </a:rPr>
              <a:t>Vi vurderer likevel mulige sikkerhetstiltak for Skanning, eksempelvis</a:t>
            </a:r>
          </a:p>
          <a:p>
            <a:pPr lvl="1"/>
            <a:r>
              <a:rPr lang="nb-NO" sz="1800" kern="1200" dirty="0" smtClean="0">
                <a:solidFill>
                  <a:schemeClr val="tx1"/>
                </a:solidFill>
                <a:effectLst/>
                <a:latin typeface="+mn-lt"/>
                <a:ea typeface="+mn-ea"/>
                <a:cs typeface="+mn-cs"/>
              </a:rPr>
              <a:t>«Tvungen» sirkulasjon av bunker – samme bunke kan ikke telles på samme skanner for foreløpig og endelig telling</a:t>
            </a:r>
          </a:p>
          <a:p>
            <a:pPr lvl="1"/>
            <a:r>
              <a:rPr lang="nb-NO" sz="1800" kern="1200" dirty="0" smtClean="0">
                <a:solidFill>
                  <a:schemeClr val="tx1"/>
                </a:solidFill>
                <a:effectLst/>
                <a:latin typeface="+mn-lt"/>
                <a:ea typeface="+mn-ea"/>
                <a:cs typeface="+mn-cs"/>
              </a:rPr>
              <a:t>Ytterligere kryptering av lokale </a:t>
            </a:r>
            <a:r>
              <a:rPr lang="nb-NO" sz="1800" kern="1200" dirty="0" err="1" smtClean="0">
                <a:solidFill>
                  <a:schemeClr val="tx1"/>
                </a:solidFill>
                <a:effectLst/>
                <a:latin typeface="+mn-lt"/>
                <a:ea typeface="+mn-ea"/>
                <a:cs typeface="+mn-cs"/>
              </a:rPr>
              <a:t>skanninginstallasjoner</a:t>
            </a:r>
            <a:endParaRPr lang="nb-NO" sz="1800" kern="1200" dirty="0" smtClean="0">
              <a:solidFill>
                <a:schemeClr val="tx1"/>
              </a:solidFill>
              <a:effectLst/>
              <a:latin typeface="+mn-lt"/>
              <a:ea typeface="+mn-ea"/>
              <a:cs typeface="+mn-cs"/>
            </a:endParaRPr>
          </a:p>
          <a:p>
            <a:pPr lvl="1"/>
            <a:r>
              <a:rPr lang="nb-NO" sz="1800" kern="1200" dirty="0" smtClean="0">
                <a:solidFill>
                  <a:schemeClr val="tx1"/>
                </a:solidFill>
                <a:effectLst/>
                <a:latin typeface="+mn-lt"/>
                <a:ea typeface="+mn-ea"/>
                <a:cs typeface="+mn-cs"/>
              </a:rPr>
              <a:t>Brukervilkår der dere forplikter dere til sikkerhetstiltak som gjenytelse for å bruke EVA Skanning</a:t>
            </a:r>
          </a:p>
          <a:p>
            <a:pPr lvl="0"/>
            <a:r>
              <a:rPr lang="nb-NO" sz="1800" kern="1200" dirty="0" smtClean="0">
                <a:solidFill>
                  <a:schemeClr val="tx1"/>
                </a:solidFill>
                <a:effectLst/>
                <a:latin typeface="+mn-lt"/>
                <a:ea typeface="+mn-ea"/>
                <a:cs typeface="+mn-cs"/>
              </a:rPr>
              <a:t>Fordi: Fokus på sikkerhet vil øke i framtiden, dersom vi skal fortsette digitaliseringen av valgprosessen krever det 100% tillitt i befolkning og media. På dette området må vi hjelpe hverandre. </a:t>
            </a:r>
          </a:p>
          <a:p>
            <a:pPr lvl="0"/>
            <a:r>
              <a:rPr lang="nb-NO" sz="1800" kern="1200" dirty="0" smtClean="0">
                <a:solidFill>
                  <a:schemeClr val="tx1"/>
                </a:solidFill>
                <a:effectLst/>
                <a:latin typeface="+mn-lt"/>
                <a:ea typeface="+mn-ea"/>
                <a:cs typeface="+mn-cs"/>
              </a:rPr>
              <a:t>2017 er et vannskille når det gjelder fokus på sikkerhet – alles øyne er fra nå av rettet mot oss – og dere - når vi gjennomfører valg sammen.</a:t>
            </a:r>
          </a:p>
          <a:p>
            <a:pPr marL="0" lvl="0" indent="0">
              <a:buFontTx/>
              <a:buNone/>
            </a:pPr>
            <a:endParaRPr lang="nb-NO" sz="1200" baseline="0" dirty="0" smtClean="0"/>
          </a:p>
          <a:p>
            <a:pPr marL="171450" lvl="0" indent="-171450">
              <a:buFontTx/>
              <a:buChar char="-"/>
            </a:pPr>
            <a:endParaRPr lang="nb-NO" sz="1200" baseline="0" dirty="0" smtClean="0"/>
          </a:p>
          <a:p>
            <a:pPr marL="822046" lvl="1" indent="-171450">
              <a:buFontTx/>
              <a:buChar char="-"/>
            </a:pPr>
            <a:endParaRPr lang="nb-NO" sz="1200" dirty="0"/>
          </a:p>
        </p:txBody>
      </p:sp>
      <p:sp>
        <p:nvSpPr>
          <p:cNvPr id="4" name="Plassholder for lysbildenummer 3"/>
          <p:cNvSpPr>
            <a:spLocks noGrp="1"/>
          </p:cNvSpPr>
          <p:nvPr>
            <p:ph type="sldNum" sz="quarter" idx="10"/>
          </p:nvPr>
        </p:nvSpPr>
        <p:spPr/>
        <p:txBody>
          <a:bodyPr/>
          <a:lstStyle/>
          <a:p>
            <a:fld id="{FB742945-EED7-4620-A35B-0F79741A2DB0}" type="slidenum">
              <a:rPr lang="en-GB" smtClean="0"/>
              <a:t>7</a:t>
            </a:fld>
            <a:endParaRPr lang="en-GB"/>
          </a:p>
        </p:txBody>
      </p:sp>
    </p:spTree>
    <p:extLst>
      <p:ext uri="{BB962C8B-B14F-4D97-AF65-F5344CB8AC3E}">
        <p14:creationId xmlns:p14="http://schemas.microsoft.com/office/powerpoint/2010/main" val="2540346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smtClean="0"/>
              <a:t>Valget 2019:</a:t>
            </a:r>
          </a:p>
          <a:p>
            <a:endParaRPr lang="nb-NO" dirty="0" smtClean="0"/>
          </a:p>
          <a:p>
            <a:r>
              <a:rPr lang="nb-NO" dirty="0" smtClean="0"/>
              <a:t>Det som i størst grad vil</a:t>
            </a:r>
            <a:r>
              <a:rPr lang="nb-NO" baseline="0" dirty="0" smtClean="0"/>
              <a:t> skille kommunestyre- og fylkestingsvalget i 2019 fra tidligere valg, er kommune- og regionreformen.</a:t>
            </a:r>
          </a:p>
          <a:p>
            <a:endParaRPr lang="nb-NO" baseline="0" dirty="0" smtClean="0"/>
          </a:p>
          <a:p>
            <a:r>
              <a:rPr lang="nb-NO" baseline="0" dirty="0" smtClean="0"/>
              <a:t>Stortinget vedtok i juni i år å redusere antall fylker med åtte og 121 kommuner skal slås sammen til 47.</a:t>
            </a:r>
          </a:p>
          <a:p>
            <a:r>
              <a:rPr lang="nb-NO" baseline="0" dirty="0" smtClean="0"/>
              <a:t>Dette betyr at det fra og med 2020 vil være 11 fylker (eller regioner) og 354 kommuner – mot 426 i dag.</a:t>
            </a:r>
          </a:p>
          <a:p>
            <a:endParaRPr lang="nb-NO" baseline="0" dirty="0" smtClean="0"/>
          </a:p>
          <a:p>
            <a:r>
              <a:rPr lang="nb-NO" baseline="0" dirty="0" smtClean="0"/>
              <a:t>Valget høsten </a:t>
            </a:r>
            <a:r>
              <a:rPr lang="nb-NO" dirty="0" smtClean="0"/>
              <a:t>2019 skal gjennomføres som om sammenslåingen allerede er skjedd, slik at alle innbyggere i de nye kommunene og fylkeskommunene vil kunne stille til valg og ha stemmerett til det nye kommunestyret/fylkestinget.</a:t>
            </a:r>
          </a:p>
          <a:p>
            <a:endParaRPr lang="nb-NO" dirty="0" smtClean="0"/>
          </a:p>
          <a:p>
            <a:r>
              <a:rPr lang="nb-NO" dirty="0" smtClean="0"/>
              <a:t>Med tanke på valget i 2019 gir dette kommunene noen nye utfordringer:</a:t>
            </a:r>
          </a:p>
          <a:p>
            <a:r>
              <a:rPr lang="nb-NO" dirty="0" smtClean="0"/>
              <a:t>- Valgene må organiseres i samarbeid mellom kommunene som skal slås sammen</a:t>
            </a:r>
          </a:p>
          <a:p>
            <a:pPr marL="0" indent="0">
              <a:buFontTx/>
              <a:buNone/>
            </a:pPr>
            <a:r>
              <a:rPr lang="nb-NO" dirty="0" smtClean="0"/>
              <a:t>- Felles valgstyrer, felles listeforslag mv.</a:t>
            </a:r>
          </a:p>
          <a:p>
            <a:pPr marL="285750" indent="-285750">
              <a:buFontTx/>
              <a:buChar char="-"/>
            </a:pPr>
            <a:endParaRPr lang="nb-NO" dirty="0" smtClean="0"/>
          </a:p>
          <a:p>
            <a:pPr marL="0" indent="0">
              <a:buFontTx/>
              <a:buNone/>
            </a:pPr>
            <a:r>
              <a:rPr lang="nb-NO" dirty="0" smtClean="0"/>
              <a:t>Heldigvis har vi allerede erfaring med slike</a:t>
            </a:r>
            <a:r>
              <a:rPr lang="nb-NO" baseline="0" dirty="0" smtClean="0"/>
              <a:t> situasjoner! Ved årets valg ble det også gjennomført kommunestyrevalg til nye Færder kommune, og med tanke på valggjennomføring har Nøtterøy og Tjøme dermed i stor grad «gått opp løypa» for de kommunene som skal slås sammen i 2020.</a:t>
            </a:r>
            <a:endParaRPr lang="nb-NO" dirty="0" smtClean="0"/>
          </a:p>
          <a:p>
            <a:endParaRPr lang="nb-NO" dirty="0" smtClean="0"/>
          </a:p>
          <a:p>
            <a:r>
              <a:rPr lang="nb-NO" dirty="0" smtClean="0"/>
              <a:t>Når det gjelder fylkestingsvalget</a:t>
            </a:r>
            <a:r>
              <a:rPr lang="nb-NO" baseline="0" dirty="0" smtClean="0"/>
              <a:t> må </a:t>
            </a:r>
            <a:r>
              <a:rPr lang="nb-NO" dirty="0" smtClean="0"/>
              <a:t>fylkeskommunene samarbeide på tvers på samme måte.</a:t>
            </a:r>
          </a:p>
          <a:p>
            <a:endParaRPr lang="nb-NO" dirty="0"/>
          </a:p>
        </p:txBody>
      </p:sp>
      <p:sp>
        <p:nvSpPr>
          <p:cNvPr id="4" name="Plassholder for lysbildenummer 3"/>
          <p:cNvSpPr>
            <a:spLocks noGrp="1"/>
          </p:cNvSpPr>
          <p:nvPr>
            <p:ph type="sldNum" sz="quarter" idx="10"/>
          </p:nvPr>
        </p:nvSpPr>
        <p:spPr/>
        <p:txBody>
          <a:bodyPr/>
          <a:lstStyle/>
          <a:p>
            <a:fld id="{FB742945-EED7-4620-A35B-0F79741A2DB0}" type="slidenum">
              <a:rPr lang="en-GB" smtClean="0"/>
              <a:t>8</a:t>
            </a:fld>
            <a:endParaRPr lang="en-GB"/>
          </a:p>
        </p:txBody>
      </p:sp>
    </p:spTree>
    <p:extLst>
      <p:ext uri="{BB962C8B-B14F-4D97-AF65-F5344CB8AC3E}">
        <p14:creationId xmlns:p14="http://schemas.microsoft.com/office/powerpoint/2010/main" val="2581827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1" dirty="0" smtClean="0"/>
              <a:t>Stortingsvalget 2021:</a:t>
            </a:r>
          </a:p>
          <a:p>
            <a:endParaRPr lang="nb-NO" dirty="0" smtClean="0"/>
          </a:p>
          <a:p>
            <a:r>
              <a:rPr lang="nb-NO" dirty="0" smtClean="0"/>
              <a:t>Stortingsvalget</a:t>
            </a:r>
            <a:r>
              <a:rPr lang="nb-NO" baseline="0" dirty="0" smtClean="0"/>
              <a:t> 2021 må i henhold til grunnlovens § 57 gjennomføres med 19 valgdistrikter.</a:t>
            </a:r>
          </a:p>
          <a:p>
            <a:r>
              <a:rPr lang="nb-NO" baseline="0" dirty="0" smtClean="0"/>
              <a:t>For å gjøre om på dette kreves det grunnlovsendringer, og slike endringer vil ikke kunne tre i kraft før ved valget i 2025.</a:t>
            </a:r>
          </a:p>
          <a:p>
            <a:endParaRPr lang="nb-NO" baseline="0" dirty="0" smtClean="0"/>
          </a:p>
          <a:p>
            <a:r>
              <a:rPr lang="nb-NO" baseline="0" dirty="0" smtClean="0"/>
              <a:t>Valgloven vil imidlertid måtte justeres på en del punkter når regionreformen trer i kraft i 2020. Stort sett dreier det seg om ordlyd, der ordet «fylke» må erstattes av ordet «valgdistrikt»</a:t>
            </a:r>
          </a:p>
          <a:p>
            <a:pPr marL="285750" indent="-285750">
              <a:buFontTx/>
              <a:buChar char="-"/>
            </a:pPr>
            <a:r>
              <a:rPr lang="nb-NO" baseline="0" dirty="0" smtClean="0"/>
              <a:t>Klageadgang; I dag sier loven at velger har klageadgang i det fylket der vedkommende er manntallsført. Ettersom det i 2021 vil være færre regioner enn valgdistrikter, må ordet «fylke» erstattes med ordet «valgdistrikt»</a:t>
            </a:r>
          </a:p>
          <a:p>
            <a:pPr marL="285750" indent="-285750">
              <a:buFontTx/>
              <a:buChar char="-"/>
            </a:pPr>
            <a:r>
              <a:rPr lang="nb-NO" baseline="0" dirty="0" smtClean="0"/>
              <a:t>Utjevningsmandater</a:t>
            </a:r>
          </a:p>
          <a:p>
            <a:pPr marL="285750" indent="-285750">
              <a:buFontTx/>
              <a:buChar char="-"/>
            </a:pPr>
            <a:r>
              <a:rPr lang="nb-NO" baseline="0" dirty="0" smtClean="0"/>
              <a:t>Fylkesvalgstyrer: Det vil være færre fylker enn det er valgdistrikter og i § 4-3 må ordet «fylke» derfor erstattes av «valgdistrikt».</a:t>
            </a:r>
          </a:p>
          <a:p>
            <a:pPr marL="285750" indent="-285750">
              <a:buFontTx/>
              <a:buChar char="-"/>
            </a:pPr>
            <a:r>
              <a:rPr lang="nb-NO" baseline="0" dirty="0" smtClean="0"/>
              <a:t>Antall kandidatnavn på listeforslag: Også dette er i dag knyttet til begrepet «fylke» i valgloven.</a:t>
            </a:r>
          </a:p>
          <a:p>
            <a:pPr marL="285750" indent="-285750">
              <a:buFontTx/>
              <a:buChar char="-"/>
            </a:pPr>
            <a:endParaRPr lang="nb-NO" baseline="0" dirty="0" smtClean="0"/>
          </a:p>
          <a:p>
            <a:pPr marL="0" indent="0">
              <a:buFontTx/>
              <a:buNone/>
            </a:pPr>
            <a:r>
              <a:rPr lang="nb-NO" baseline="0" dirty="0" smtClean="0"/>
              <a:t>KMD vil komme med mer informasjon om dette – blant annet nye kommunenumre og kommune- og regionnavn. Dette vil også bli sentrale temaer i </a:t>
            </a:r>
            <a:r>
              <a:rPr lang="nb-NO" baseline="0" dirty="0" err="1" smtClean="0"/>
              <a:t>Valgdirektoratets</a:t>
            </a:r>
            <a:r>
              <a:rPr lang="nb-NO" baseline="0" dirty="0" smtClean="0"/>
              <a:t> ulike kanaler (VMP, valg.no osv.).</a:t>
            </a:r>
          </a:p>
          <a:p>
            <a:pPr marL="0" indent="0">
              <a:buFontTx/>
              <a:buNone/>
            </a:pPr>
            <a:endParaRPr lang="nb-NO" baseline="0" dirty="0" smtClean="0"/>
          </a:p>
          <a:p>
            <a:pPr marL="0" indent="0">
              <a:buFontTx/>
              <a:buNone/>
            </a:pPr>
            <a:endParaRPr lang="nb-NO" baseline="0" dirty="0" smtClean="0"/>
          </a:p>
          <a:p>
            <a:pPr marL="0" indent="0">
              <a:buFontTx/>
              <a:buNone/>
            </a:pPr>
            <a:r>
              <a:rPr lang="nb-NO" b="1" baseline="0" dirty="0" smtClean="0"/>
              <a:t>Sametingsvalget 2021:</a:t>
            </a:r>
          </a:p>
          <a:p>
            <a:pPr marL="0" indent="0">
              <a:buFontTx/>
              <a:buNone/>
            </a:pPr>
            <a:endParaRPr lang="nb-NO" b="0" baseline="0" dirty="0" smtClean="0"/>
          </a:p>
          <a:p>
            <a:pPr marL="0" indent="0">
              <a:buFontTx/>
              <a:buNone/>
            </a:pPr>
            <a:r>
              <a:rPr lang="nb-NO" b="0" baseline="0" dirty="0" smtClean="0"/>
              <a:t>Sametingsvalget 2021 vil i utgangspunktet foregå med de samme sju valgdistriktene som i dag.</a:t>
            </a:r>
          </a:p>
          <a:p>
            <a:pPr marL="0" indent="0">
              <a:buFontTx/>
              <a:buNone/>
            </a:pPr>
            <a:endParaRPr lang="nb-NO" b="0" baseline="0" dirty="0" smtClean="0"/>
          </a:p>
          <a:p>
            <a:pPr marL="0" indent="0">
              <a:buFontTx/>
              <a:buNone/>
            </a:pPr>
            <a:r>
              <a:rPr lang="nb-NO" b="0" baseline="0" dirty="0" smtClean="0"/>
              <a:t>Kommunesammenslåinger vil imidlertid kunne få konsekvenser for hvordan kommunene skal gjennomføre valget. Færre kommuner betyr flere innbyggere i hver kommune, og flere kommuner vil dermed komme over grensen på 30 manntallsførte. Kommuner med flere enn 30 manntallsførte må som kjent avholde valgting og må i tillegg utnevne egne samevalgstyrer.</a:t>
            </a:r>
          </a:p>
          <a:p>
            <a:pPr marL="0" indent="0">
              <a:buFontTx/>
              <a:buNone/>
            </a:pPr>
            <a:endParaRPr lang="nb-NO" b="0" baseline="0" dirty="0" smtClean="0"/>
          </a:p>
          <a:p>
            <a:pPr marL="0" indent="0">
              <a:buFontTx/>
              <a:buNone/>
            </a:pPr>
            <a:r>
              <a:rPr lang="nb-NO" b="0" baseline="0" dirty="0" smtClean="0"/>
              <a:t>Det er først ved skjæringsdatoen foran valget i 2019 vi kjenner manntallsstatus for kommunene i 2021, men allerede nå ser vi at dette vil gjelde flere kommuner.</a:t>
            </a:r>
          </a:p>
          <a:p>
            <a:pPr marL="0" indent="0">
              <a:buFontTx/>
              <a:buNone/>
            </a:pPr>
            <a:endParaRPr lang="nb-NO" b="0" baseline="0" dirty="0" smtClean="0"/>
          </a:p>
          <a:p>
            <a:pPr marL="0" indent="0">
              <a:buFontTx/>
              <a:buNone/>
            </a:pPr>
            <a:r>
              <a:rPr lang="nb-NO" b="0" baseline="0" dirty="0" smtClean="0"/>
              <a:t>Basert på tallene for årets valg vil både kommunen bestående av Ski og Oppegård (45) og Kristiansand/Søgne/Songdalen (30). Bli +30-kommuner i 2021.</a:t>
            </a:r>
          </a:p>
          <a:p>
            <a:pPr marL="0" indent="0">
              <a:buFontTx/>
              <a:buNone/>
            </a:pPr>
            <a:r>
              <a:rPr lang="nb-NO" b="0" baseline="0" dirty="0" smtClean="0"/>
              <a:t>I tillegg er flere kommuner nær grensen. Dette gjelder for eksempel Moss/Rygge og Tønsberg/Re.</a:t>
            </a:r>
          </a:p>
          <a:p>
            <a:pPr marL="0" indent="0">
              <a:buFontTx/>
              <a:buNone/>
            </a:pPr>
            <a:endParaRPr lang="nb-NO" b="0" baseline="0" dirty="0" smtClean="0"/>
          </a:p>
          <a:p>
            <a:pPr marL="0" indent="0">
              <a:buFontTx/>
              <a:buNone/>
            </a:pPr>
            <a:r>
              <a:rPr lang="nb-NO" b="0" baseline="0" dirty="0" smtClean="0"/>
              <a:t>Dette vil Sametinget komme tilbake til i 2019, og alle kommuner det gjelder vil bli informert om dette i god tid.</a:t>
            </a:r>
          </a:p>
        </p:txBody>
      </p:sp>
      <p:sp>
        <p:nvSpPr>
          <p:cNvPr id="4" name="Plassholder for lysbildenummer 3"/>
          <p:cNvSpPr>
            <a:spLocks noGrp="1"/>
          </p:cNvSpPr>
          <p:nvPr>
            <p:ph type="sldNum" sz="quarter" idx="10"/>
          </p:nvPr>
        </p:nvSpPr>
        <p:spPr/>
        <p:txBody>
          <a:bodyPr/>
          <a:lstStyle/>
          <a:p>
            <a:fld id="{FB742945-EED7-4620-A35B-0F79741A2DB0}" type="slidenum">
              <a:rPr lang="en-GB" smtClean="0"/>
              <a:t>9</a:t>
            </a:fld>
            <a:endParaRPr lang="en-GB"/>
          </a:p>
        </p:txBody>
      </p:sp>
    </p:spTree>
    <p:extLst>
      <p:ext uri="{BB962C8B-B14F-4D97-AF65-F5344CB8AC3E}">
        <p14:creationId xmlns:p14="http://schemas.microsoft.com/office/powerpoint/2010/main" val="42837245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tellysbilde">
    <p:spTree>
      <p:nvGrpSpPr>
        <p:cNvPr id="1" name=""/>
        <p:cNvGrpSpPr/>
        <p:nvPr/>
      </p:nvGrpSpPr>
      <p:grpSpPr>
        <a:xfrm>
          <a:off x="0" y="0"/>
          <a:ext cx="0" cy="0"/>
          <a:chOff x="0" y="0"/>
          <a:chExt cx="0" cy="0"/>
        </a:xfrm>
      </p:grpSpPr>
      <p:sp>
        <p:nvSpPr>
          <p:cNvPr id="12" name="Plassholder for bilde 11"/>
          <p:cNvSpPr>
            <a:spLocks noGrp="1"/>
          </p:cNvSpPr>
          <p:nvPr>
            <p:ph type="pic" sz="quarter" idx="15" hasCustomPrompt="1"/>
          </p:nvPr>
        </p:nvSpPr>
        <p:spPr>
          <a:xfrm>
            <a:off x="0" y="0"/>
            <a:ext cx="17351375" cy="9756775"/>
          </a:xfrm>
          <a:solidFill>
            <a:schemeClr val="bg1">
              <a:lumMod val="85000"/>
            </a:schemeClr>
          </a:solidFill>
        </p:spPr>
        <p:txBody>
          <a:bodyPr anchor="t" anchorCtr="1"/>
          <a:lstStyle>
            <a:lvl1pPr marL="0" indent="0" algn="ctr">
              <a:buNone/>
              <a:defRPr baseline="0"/>
            </a:lvl1pPr>
          </a:lstStyle>
          <a:p>
            <a:r>
              <a:rPr lang="nb-NO" dirty="0"/>
              <a:t>Sett inn bilde via bildegalleri eller</a:t>
            </a:r>
            <a:br>
              <a:rPr lang="nb-NO" dirty="0"/>
            </a:br>
            <a:r>
              <a:rPr lang="nb-NO" dirty="0"/>
              <a:t>Sett inn &gt; Bilder i menyen</a:t>
            </a:r>
          </a:p>
        </p:txBody>
      </p:sp>
      <p:sp>
        <p:nvSpPr>
          <p:cNvPr id="8" name="Plassholder for tekst 7"/>
          <p:cNvSpPr>
            <a:spLocks noGrp="1"/>
          </p:cNvSpPr>
          <p:nvPr>
            <p:ph type="body" sz="quarter" idx="13" hasCustomPrompt="1"/>
          </p:nvPr>
        </p:nvSpPr>
        <p:spPr>
          <a:xfrm>
            <a:off x="0" y="3621608"/>
            <a:ext cx="17351375" cy="6135167"/>
          </a:xfrm>
          <a:blipFill>
            <a:blip r:embed="rId2"/>
            <a:stretch>
              <a:fillRect/>
            </a:stretch>
          </a:blipFill>
        </p:spPr>
        <p:txBody>
          <a:bodyPr/>
          <a:lstStyle>
            <a:lvl1pPr marL="0" indent="0">
              <a:buNone/>
              <a:defRPr baseline="0">
                <a:solidFill>
                  <a:schemeClr val="bg1"/>
                </a:solidFill>
              </a:defRPr>
            </a:lvl1pPr>
          </a:lstStyle>
          <a:p>
            <a:pPr lvl="0"/>
            <a:r>
              <a:rPr lang="nb-NO" noProof="0" dirty="0"/>
              <a:t> </a:t>
            </a:r>
          </a:p>
        </p:txBody>
      </p:sp>
      <p:sp>
        <p:nvSpPr>
          <p:cNvPr id="2" name="Title 1"/>
          <p:cNvSpPr>
            <a:spLocks noGrp="1"/>
          </p:cNvSpPr>
          <p:nvPr>
            <p:ph type="ctrTitle"/>
          </p:nvPr>
        </p:nvSpPr>
        <p:spPr>
          <a:xfrm>
            <a:off x="1188149" y="7459771"/>
            <a:ext cx="13013531" cy="738664"/>
          </a:xfrm>
        </p:spPr>
        <p:txBody>
          <a:bodyPr anchor="b">
            <a:spAutoFit/>
          </a:bodyPr>
          <a:lstStyle>
            <a:lvl1pPr algn="l">
              <a:defRPr sz="4800">
                <a:solidFill>
                  <a:schemeClr val="bg1"/>
                </a:solidFill>
              </a:defRPr>
            </a:lvl1pPr>
          </a:lstStyle>
          <a:p>
            <a:r>
              <a:rPr lang="nb-NO" smtClean="0"/>
              <a:t>Klikk for å redigere tittelstil</a:t>
            </a:r>
            <a:endParaRPr lang="en-US" dirty="0"/>
          </a:p>
        </p:txBody>
      </p:sp>
      <p:sp>
        <p:nvSpPr>
          <p:cNvPr id="10" name="Plassholder for tekst 7"/>
          <p:cNvSpPr>
            <a:spLocks noGrp="1"/>
          </p:cNvSpPr>
          <p:nvPr>
            <p:ph type="body" sz="quarter" idx="14" hasCustomPrompt="1"/>
          </p:nvPr>
        </p:nvSpPr>
        <p:spPr>
          <a:xfrm>
            <a:off x="0" y="0"/>
            <a:ext cx="3959360" cy="868682"/>
          </a:xfrm>
          <a:blipFill dpi="0" rotWithShape="1">
            <a:blip r:embed="rId3">
              <a:extLst>
                <a:ext uri="{28A0092B-C50C-407E-A947-70E740481C1C}">
                  <a14:useLocalDpi xmlns:a14="http://schemas.microsoft.com/office/drawing/2010/main" val="0"/>
                </a:ext>
              </a:extLst>
            </a:blip>
            <a:srcRect/>
            <a:stretch>
              <a:fillRect/>
            </a:stretch>
          </a:blipFill>
        </p:spPr>
        <p:txBody>
          <a:bodyPr/>
          <a:lstStyle>
            <a:lvl1pPr marL="0" indent="0">
              <a:buNone/>
              <a:defRPr baseline="0">
                <a:solidFill>
                  <a:schemeClr val="bg1"/>
                </a:solidFill>
              </a:defRPr>
            </a:lvl1pPr>
          </a:lstStyle>
          <a:p>
            <a:pPr lvl="0"/>
            <a:r>
              <a:rPr lang="nb-NO" noProof="0" dirty="0"/>
              <a:t> </a:t>
            </a:r>
          </a:p>
        </p:txBody>
      </p:sp>
      <p:sp>
        <p:nvSpPr>
          <p:cNvPr id="18" name="Plassholder for dato 14"/>
          <p:cNvSpPr>
            <a:spLocks noGrp="1"/>
          </p:cNvSpPr>
          <p:nvPr>
            <p:ph type="dt" sz="half" idx="16"/>
          </p:nvPr>
        </p:nvSpPr>
        <p:spPr>
          <a:xfrm>
            <a:off x="1188149" y="8605204"/>
            <a:ext cx="13013531" cy="369332"/>
          </a:xfrm>
        </p:spPr>
        <p:txBody>
          <a:bodyPr/>
          <a:lstStyle>
            <a:lvl1pPr>
              <a:defRPr lang="nb-NO" sz="2400" kern="1200" noProof="0" smtClean="0">
                <a:solidFill>
                  <a:schemeClr val="bg1"/>
                </a:solidFill>
                <a:latin typeface="+mn-lt"/>
                <a:ea typeface="+mn-ea"/>
                <a:cs typeface="+mn-cs"/>
              </a:defRPr>
            </a:lvl1pPr>
          </a:lstStyle>
          <a:p>
            <a:endParaRPr lang="nb-NO" dirty="0"/>
          </a:p>
        </p:txBody>
      </p:sp>
    </p:spTree>
    <p:extLst>
      <p:ext uri="{BB962C8B-B14F-4D97-AF65-F5344CB8AC3E}">
        <p14:creationId xmlns:p14="http://schemas.microsoft.com/office/powerpoint/2010/main" val="305149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ellomside/statementside (hvit/sort)">
    <p:spTree>
      <p:nvGrpSpPr>
        <p:cNvPr id="1" name=""/>
        <p:cNvGrpSpPr/>
        <p:nvPr/>
      </p:nvGrpSpPr>
      <p:grpSpPr>
        <a:xfrm>
          <a:off x="0" y="0"/>
          <a:ext cx="0" cy="0"/>
          <a:chOff x="0" y="0"/>
          <a:chExt cx="0" cy="0"/>
        </a:xfrm>
      </p:grpSpPr>
      <p:sp>
        <p:nvSpPr>
          <p:cNvPr id="2" name="Title 1"/>
          <p:cNvSpPr>
            <a:spLocks noGrp="1"/>
          </p:cNvSpPr>
          <p:nvPr>
            <p:ph type="title"/>
          </p:nvPr>
        </p:nvSpPr>
        <p:spPr>
          <a:xfrm>
            <a:off x="1192907" y="1814103"/>
            <a:ext cx="11837293" cy="1061829"/>
          </a:xfrm>
        </p:spPr>
        <p:txBody>
          <a:bodyPr/>
          <a:lstStyle>
            <a:lvl1pPr>
              <a:defRPr sz="6900">
                <a:solidFill>
                  <a:schemeClr val="tx1"/>
                </a:solidFill>
              </a:defRPr>
            </a:lvl1pPr>
          </a:lstStyle>
          <a:p>
            <a:r>
              <a:rPr lang="nb-NO" smtClean="0"/>
              <a:t>Klikk for å redigere tittelstil</a:t>
            </a:r>
            <a:endParaRPr lang="en-US" dirty="0"/>
          </a:p>
        </p:txBody>
      </p:sp>
      <p:sp>
        <p:nvSpPr>
          <p:cNvPr id="3" name="Content Placeholder 2"/>
          <p:cNvSpPr>
            <a:spLocks noGrp="1"/>
          </p:cNvSpPr>
          <p:nvPr>
            <p:ph idx="1"/>
          </p:nvPr>
        </p:nvSpPr>
        <p:spPr>
          <a:xfrm>
            <a:off x="1192907" y="3545758"/>
            <a:ext cx="11837293" cy="415630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GB" smtClean="0"/>
              <a:t>Valgdirektoratet</a:t>
            </a:r>
            <a:endParaRPr lang="en-GB"/>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82DDD0F-5761-4DE2-8A30-FA433CEA696A}" type="slidenum">
              <a:rPr lang="en-GB" smtClean="0"/>
              <a:pPr/>
              <a:t>‹#›</a:t>
            </a:fld>
            <a:endParaRPr lang="en-GB"/>
          </a:p>
        </p:txBody>
      </p:sp>
      <p:sp>
        <p:nvSpPr>
          <p:cNvPr id="7" name="Plassholder for bilde 11"/>
          <p:cNvSpPr>
            <a:spLocks noGrp="1"/>
          </p:cNvSpPr>
          <p:nvPr>
            <p:ph type="pic" sz="quarter" idx="15" hasCustomPrompt="1"/>
          </p:nvPr>
        </p:nvSpPr>
        <p:spPr>
          <a:xfrm>
            <a:off x="13210859" y="0"/>
            <a:ext cx="4140517" cy="9756774"/>
          </a:xfrm>
          <a:solidFill>
            <a:schemeClr val="bg1">
              <a:lumMod val="85000"/>
            </a:schemeClr>
          </a:solidFill>
        </p:spPr>
        <p:txBody>
          <a:bodyPr anchor="t" anchorCtr="1"/>
          <a:lstStyle>
            <a:lvl1pPr marL="0" indent="0">
              <a:buNone/>
              <a:defRPr>
                <a:solidFill>
                  <a:schemeClr val="tx1"/>
                </a:solidFill>
              </a:defRPr>
            </a:lvl1pPr>
          </a:lstStyle>
          <a:p>
            <a:r>
              <a:rPr lang="nb-NO" dirty="0"/>
              <a:t>Bildeplassholder</a:t>
            </a:r>
          </a:p>
        </p:txBody>
      </p:sp>
      <p:pic>
        <p:nvPicPr>
          <p:cNvPr id="9" name="Bilde 8"/>
          <p:cNvPicPr>
            <a:picLocks noChangeAspect="1"/>
          </p:cNvPicPr>
          <p:nvPr userDrawn="1"/>
        </p:nvPicPr>
        <p:blipFill>
          <a:blip r:embed="rId2"/>
          <a:stretch>
            <a:fillRect/>
          </a:stretch>
        </p:blipFill>
        <p:spPr>
          <a:xfrm>
            <a:off x="0" y="0"/>
            <a:ext cx="3959360" cy="868682"/>
          </a:xfrm>
          <a:prstGeom prst="rect">
            <a:avLst/>
          </a:prstGeom>
        </p:spPr>
      </p:pic>
    </p:spTree>
    <p:extLst>
      <p:ext uri="{BB962C8B-B14F-4D97-AF65-F5344CB8AC3E}">
        <p14:creationId xmlns:p14="http://schemas.microsoft.com/office/powerpoint/2010/main" val="1849607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re bilder med bildetekst">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Valgdirektoratet</a:t>
            </a:r>
            <a:endParaRPr lang="en-GB"/>
          </a:p>
        </p:txBody>
      </p:sp>
      <p:sp>
        <p:nvSpPr>
          <p:cNvPr id="4" name="Slide Number Placeholder 3"/>
          <p:cNvSpPr>
            <a:spLocks noGrp="1"/>
          </p:cNvSpPr>
          <p:nvPr>
            <p:ph type="sldNum" sz="quarter" idx="12"/>
          </p:nvPr>
        </p:nvSpPr>
        <p:spPr/>
        <p:txBody>
          <a:bodyPr/>
          <a:lstStyle/>
          <a:p>
            <a:fld id="{382DDD0F-5761-4DE2-8A30-FA433CEA696A}" type="slidenum">
              <a:rPr lang="en-GB" smtClean="0"/>
              <a:t>‹#›</a:t>
            </a:fld>
            <a:endParaRPr lang="en-GB"/>
          </a:p>
        </p:txBody>
      </p:sp>
      <p:sp>
        <p:nvSpPr>
          <p:cNvPr id="7" name="Plassholder for bilde 11"/>
          <p:cNvSpPr>
            <a:spLocks noGrp="1"/>
          </p:cNvSpPr>
          <p:nvPr>
            <p:ph type="pic" sz="quarter" idx="16" hasCustomPrompt="1"/>
          </p:nvPr>
        </p:nvSpPr>
        <p:spPr>
          <a:xfrm>
            <a:off x="1192907" y="1800225"/>
            <a:ext cx="4932616" cy="3960495"/>
          </a:xfrm>
          <a:solidFill>
            <a:schemeClr val="bg1">
              <a:lumMod val="85000"/>
            </a:schemeClr>
          </a:solidFill>
        </p:spPr>
        <p:txBody>
          <a:bodyPr anchor="t" anchorCtr="1"/>
          <a:lstStyle>
            <a:lvl1pPr marL="0" indent="0">
              <a:buNone/>
              <a:defRPr/>
            </a:lvl1pPr>
          </a:lstStyle>
          <a:p>
            <a:r>
              <a:rPr lang="nb-NO" dirty="0"/>
              <a:t>Bildeplassholder</a:t>
            </a:r>
          </a:p>
        </p:txBody>
      </p:sp>
      <p:sp>
        <p:nvSpPr>
          <p:cNvPr id="9" name="Plassholder for bilde 11"/>
          <p:cNvSpPr>
            <a:spLocks noGrp="1"/>
          </p:cNvSpPr>
          <p:nvPr>
            <p:ph type="pic" sz="quarter" idx="18" hasCustomPrompt="1"/>
          </p:nvPr>
        </p:nvSpPr>
        <p:spPr>
          <a:xfrm>
            <a:off x="6229358" y="1800225"/>
            <a:ext cx="4932616" cy="3960495"/>
          </a:xfrm>
          <a:solidFill>
            <a:schemeClr val="bg1">
              <a:lumMod val="85000"/>
            </a:schemeClr>
          </a:solidFill>
        </p:spPr>
        <p:txBody>
          <a:bodyPr anchor="t" anchorCtr="1"/>
          <a:lstStyle>
            <a:lvl1pPr marL="0" indent="0">
              <a:buNone/>
              <a:defRPr/>
            </a:lvl1pPr>
          </a:lstStyle>
          <a:p>
            <a:r>
              <a:rPr lang="nb-NO" dirty="0"/>
              <a:t>Bildeplassholder</a:t>
            </a:r>
          </a:p>
        </p:txBody>
      </p:sp>
      <p:sp>
        <p:nvSpPr>
          <p:cNvPr id="10" name="Plassholder for bilde 11"/>
          <p:cNvSpPr>
            <a:spLocks noGrp="1"/>
          </p:cNvSpPr>
          <p:nvPr>
            <p:ph type="pic" sz="quarter" idx="17" hasCustomPrompt="1"/>
          </p:nvPr>
        </p:nvSpPr>
        <p:spPr>
          <a:xfrm>
            <a:off x="11265809" y="1800225"/>
            <a:ext cx="4932616" cy="3960495"/>
          </a:xfrm>
          <a:solidFill>
            <a:schemeClr val="bg1">
              <a:lumMod val="85000"/>
            </a:schemeClr>
          </a:solidFill>
        </p:spPr>
        <p:txBody>
          <a:bodyPr anchor="t" anchorCtr="1"/>
          <a:lstStyle>
            <a:lvl1pPr marL="0" indent="0">
              <a:buNone/>
              <a:defRPr/>
            </a:lvl1pPr>
          </a:lstStyle>
          <a:p>
            <a:r>
              <a:rPr lang="nb-NO" dirty="0"/>
              <a:t>Bildeplassholder</a:t>
            </a:r>
          </a:p>
        </p:txBody>
      </p:sp>
      <p:sp>
        <p:nvSpPr>
          <p:cNvPr id="11" name="Plassholder for tekst 9"/>
          <p:cNvSpPr>
            <a:spLocks noGrp="1"/>
          </p:cNvSpPr>
          <p:nvPr>
            <p:ph type="body" sz="quarter" idx="19"/>
          </p:nvPr>
        </p:nvSpPr>
        <p:spPr>
          <a:xfrm>
            <a:off x="1192907" y="5760720"/>
            <a:ext cx="4932616" cy="1998250"/>
          </a:xfrm>
          <a:solidFill>
            <a:schemeClr val="accent1"/>
          </a:solidFill>
        </p:spPr>
        <p:txBody>
          <a:bodyPr lIns="162000" tIns="324000" rIns="162000" bIns="324000" anchor="t" anchorCtr="0">
            <a:normAutofit/>
          </a:bodyPr>
          <a:lstStyle>
            <a:lvl1pPr marL="0" indent="0" algn="l">
              <a:buNone/>
              <a:defRPr sz="1800">
                <a:solidFill>
                  <a:schemeClr val="bg1"/>
                </a:solidFill>
              </a:defRPr>
            </a:lvl1pPr>
          </a:lstStyle>
          <a:p>
            <a:pPr lvl="0"/>
            <a:r>
              <a:rPr lang="nb-NO" smtClean="0"/>
              <a:t>Klikk for å redigere tekststiler i malen</a:t>
            </a:r>
          </a:p>
        </p:txBody>
      </p:sp>
      <p:sp>
        <p:nvSpPr>
          <p:cNvPr id="12" name="Plassholder for tekst 9"/>
          <p:cNvSpPr>
            <a:spLocks noGrp="1"/>
          </p:cNvSpPr>
          <p:nvPr>
            <p:ph type="body" sz="quarter" idx="20"/>
          </p:nvPr>
        </p:nvSpPr>
        <p:spPr>
          <a:xfrm>
            <a:off x="6229358" y="5760720"/>
            <a:ext cx="4932616" cy="1998250"/>
          </a:xfrm>
          <a:solidFill>
            <a:schemeClr val="accent1"/>
          </a:solidFill>
        </p:spPr>
        <p:txBody>
          <a:bodyPr lIns="162000" tIns="324000" rIns="162000" bIns="324000" anchor="t" anchorCtr="0">
            <a:normAutofit/>
          </a:bodyPr>
          <a:lstStyle>
            <a:lvl1pPr marL="0" indent="0" algn="l">
              <a:buNone/>
              <a:defRPr sz="1800">
                <a:solidFill>
                  <a:schemeClr val="bg1"/>
                </a:solidFill>
              </a:defRPr>
            </a:lvl1pPr>
          </a:lstStyle>
          <a:p>
            <a:pPr lvl="0"/>
            <a:r>
              <a:rPr lang="nb-NO" smtClean="0"/>
              <a:t>Klikk for å redigere tekststiler i malen</a:t>
            </a:r>
          </a:p>
        </p:txBody>
      </p:sp>
      <p:sp>
        <p:nvSpPr>
          <p:cNvPr id="13" name="Plassholder for tekst 9"/>
          <p:cNvSpPr>
            <a:spLocks noGrp="1"/>
          </p:cNvSpPr>
          <p:nvPr>
            <p:ph type="body" sz="quarter" idx="21"/>
          </p:nvPr>
        </p:nvSpPr>
        <p:spPr>
          <a:xfrm>
            <a:off x="11265809" y="5760720"/>
            <a:ext cx="4932616" cy="1998250"/>
          </a:xfrm>
          <a:solidFill>
            <a:schemeClr val="accent1"/>
          </a:solidFill>
        </p:spPr>
        <p:txBody>
          <a:bodyPr lIns="162000" tIns="324000" rIns="162000" bIns="324000" anchor="t" anchorCtr="0">
            <a:normAutofit/>
          </a:bodyPr>
          <a:lstStyle>
            <a:lvl1pPr marL="0" indent="0" algn="l">
              <a:buNone/>
              <a:defRPr sz="1800">
                <a:solidFill>
                  <a:schemeClr val="bg1"/>
                </a:solidFill>
              </a:defRPr>
            </a:lvl1pPr>
          </a:lstStyle>
          <a:p>
            <a:pPr lvl="0"/>
            <a:r>
              <a:rPr lang="nb-NO" smtClean="0"/>
              <a:t>Klikk for å redigere tekststiler i malen</a:t>
            </a:r>
          </a:p>
        </p:txBody>
      </p:sp>
    </p:spTree>
    <p:extLst>
      <p:ext uri="{BB962C8B-B14F-4D97-AF65-F5344CB8AC3E}">
        <p14:creationId xmlns:p14="http://schemas.microsoft.com/office/powerpoint/2010/main" val="1625590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Tittel og innhold (uten bunngrafik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Klikk for å redigere tittelstil</a:t>
            </a:r>
            <a:endParaRPr lang="en-US" dirty="0"/>
          </a:p>
        </p:txBody>
      </p:sp>
      <p:sp>
        <p:nvSpPr>
          <p:cNvPr id="3" name="Content Placeholder 2"/>
          <p:cNvSpPr>
            <a:spLocks noGrp="1"/>
          </p:cNvSpPr>
          <p:nvPr>
            <p:ph idx="1"/>
          </p:nvPr>
        </p:nvSpPr>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dirty="0"/>
          </a:p>
        </p:txBody>
      </p:sp>
      <p:sp>
        <p:nvSpPr>
          <p:cNvPr id="5" name="Footer Placeholder 4"/>
          <p:cNvSpPr>
            <a:spLocks noGrp="1"/>
          </p:cNvSpPr>
          <p:nvPr>
            <p:ph type="ftr" sz="quarter" idx="11"/>
          </p:nvPr>
        </p:nvSpPr>
        <p:spPr/>
        <p:txBody>
          <a:bodyPr/>
          <a:lstStyle/>
          <a:p>
            <a:r>
              <a:rPr lang="en-GB" smtClean="0"/>
              <a:t>Valgdirektoratet</a:t>
            </a:r>
            <a:endParaRPr lang="en-GB"/>
          </a:p>
        </p:txBody>
      </p:sp>
      <p:sp>
        <p:nvSpPr>
          <p:cNvPr id="6" name="Slide Number Placeholder 5"/>
          <p:cNvSpPr>
            <a:spLocks noGrp="1"/>
          </p:cNvSpPr>
          <p:nvPr>
            <p:ph type="sldNum" sz="quarter" idx="12"/>
          </p:nvPr>
        </p:nvSpPr>
        <p:spPr/>
        <p:txBody>
          <a:bodyPr/>
          <a:lstStyle/>
          <a:p>
            <a:fld id="{382DDD0F-5761-4DE2-8A30-FA433CEA696A}" type="slidenum">
              <a:rPr lang="en-GB" smtClean="0"/>
              <a:t>‹#›</a:t>
            </a:fld>
            <a:endParaRPr lang="en-GB"/>
          </a:p>
        </p:txBody>
      </p:sp>
      <p:pic>
        <p:nvPicPr>
          <p:cNvPr id="7" name="Bilde 6"/>
          <p:cNvPicPr>
            <a:picLocks noChangeAspect="1"/>
          </p:cNvPicPr>
          <p:nvPr userDrawn="1"/>
        </p:nvPicPr>
        <p:blipFill>
          <a:blip r:embed="rId2"/>
          <a:stretch>
            <a:fillRect/>
          </a:stretch>
        </p:blipFill>
        <p:spPr>
          <a:xfrm>
            <a:off x="0" y="0"/>
            <a:ext cx="3959360" cy="868682"/>
          </a:xfrm>
          <a:prstGeom prst="rect">
            <a:avLst/>
          </a:prstGeom>
        </p:spPr>
      </p:pic>
    </p:spTree>
    <p:extLst>
      <p:ext uri="{BB962C8B-B14F-4D97-AF65-F5344CB8AC3E}">
        <p14:creationId xmlns:p14="http://schemas.microsoft.com/office/powerpoint/2010/main" val="28933045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tel, innhold og bilde (uten bunngrafik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Klikk for å redigere tittelstil</a:t>
            </a:r>
            <a:endParaRPr lang="en-US" dirty="0"/>
          </a:p>
        </p:txBody>
      </p:sp>
      <p:sp>
        <p:nvSpPr>
          <p:cNvPr id="5" name="Footer Placeholder 4"/>
          <p:cNvSpPr>
            <a:spLocks noGrp="1"/>
          </p:cNvSpPr>
          <p:nvPr>
            <p:ph type="ftr" sz="quarter" idx="11"/>
          </p:nvPr>
        </p:nvSpPr>
        <p:spPr/>
        <p:txBody>
          <a:bodyPr/>
          <a:lstStyle/>
          <a:p>
            <a:r>
              <a:rPr lang="en-GB" smtClean="0"/>
              <a:t>Valgdirektoratet</a:t>
            </a:r>
            <a:endParaRPr lang="en-GB"/>
          </a:p>
        </p:txBody>
      </p:sp>
      <p:sp>
        <p:nvSpPr>
          <p:cNvPr id="6" name="Slide Number Placeholder 5"/>
          <p:cNvSpPr>
            <a:spLocks noGrp="1"/>
          </p:cNvSpPr>
          <p:nvPr>
            <p:ph type="sldNum" sz="quarter" idx="12"/>
          </p:nvPr>
        </p:nvSpPr>
        <p:spPr/>
        <p:txBody>
          <a:bodyPr/>
          <a:lstStyle/>
          <a:p>
            <a:fld id="{382DDD0F-5761-4DE2-8A30-FA433CEA696A}" type="slidenum">
              <a:rPr lang="en-GB" smtClean="0"/>
              <a:t>‹#›</a:t>
            </a:fld>
            <a:endParaRPr lang="en-GB"/>
          </a:p>
        </p:txBody>
      </p:sp>
      <p:sp>
        <p:nvSpPr>
          <p:cNvPr id="9" name="Plassholder for bilde 11"/>
          <p:cNvSpPr>
            <a:spLocks noGrp="1"/>
          </p:cNvSpPr>
          <p:nvPr>
            <p:ph type="pic" sz="quarter" idx="15" hasCustomPrompt="1"/>
          </p:nvPr>
        </p:nvSpPr>
        <p:spPr>
          <a:xfrm>
            <a:off x="9083936" y="3618452"/>
            <a:ext cx="7114489" cy="4014502"/>
          </a:xfrm>
          <a:solidFill>
            <a:schemeClr val="bg1">
              <a:lumMod val="85000"/>
            </a:schemeClr>
          </a:solidFill>
        </p:spPr>
        <p:txBody>
          <a:bodyPr anchor="t" anchorCtr="1"/>
          <a:lstStyle>
            <a:lvl1pPr marL="0" indent="0">
              <a:buNone/>
              <a:defRPr/>
            </a:lvl1pPr>
          </a:lstStyle>
          <a:p>
            <a:r>
              <a:rPr lang="nb-NO" dirty="0"/>
              <a:t>Bildeplassholder</a:t>
            </a:r>
          </a:p>
        </p:txBody>
      </p:sp>
      <p:sp>
        <p:nvSpPr>
          <p:cNvPr id="10" name="Content Placeholder 2"/>
          <p:cNvSpPr>
            <a:spLocks noGrp="1"/>
          </p:cNvSpPr>
          <p:nvPr>
            <p:ph idx="1"/>
          </p:nvPr>
        </p:nvSpPr>
        <p:spPr>
          <a:xfrm>
            <a:off x="1192907" y="3545758"/>
            <a:ext cx="7380922" cy="4156303"/>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dirty="0"/>
          </a:p>
        </p:txBody>
      </p:sp>
      <p:pic>
        <p:nvPicPr>
          <p:cNvPr id="8" name="Bilde 7"/>
          <p:cNvPicPr>
            <a:picLocks noChangeAspect="1"/>
          </p:cNvPicPr>
          <p:nvPr userDrawn="1"/>
        </p:nvPicPr>
        <p:blipFill>
          <a:blip r:embed="rId2"/>
          <a:stretch>
            <a:fillRect/>
          </a:stretch>
        </p:blipFill>
        <p:spPr>
          <a:xfrm>
            <a:off x="0" y="0"/>
            <a:ext cx="3959360" cy="868682"/>
          </a:xfrm>
          <a:prstGeom prst="rect">
            <a:avLst/>
          </a:prstGeom>
        </p:spPr>
      </p:pic>
    </p:spTree>
    <p:extLst>
      <p:ext uri="{BB962C8B-B14F-4D97-AF65-F5344CB8AC3E}">
        <p14:creationId xmlns:p14="http://schemas.microsoft.com/office/powerpoint/2010/main" val="3882715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iste side">
    <p:spTree>
      <p:nvGrpSpPr>
        <p:cNvPr id="1" name=""/>
        <p:cNvGrpSpPr/>
        <p:nvPr/>
      </p:nvGrpSpPr>
      <p:grpSpPr>
        <a:xfrm>
          <a:off x="0" y="0"/>
          <a:ext cx="0" cy="0"/>
          <a:chOff x="0" y="0"/>
          <a:chExt cx="0" cy="0"/>
        </a:xfrm>
      </p:grpSpPr>
      <p:pic>
        <p:nvPicPr>
          <p:cNvPr id="12" name="Bilde 11"/>
          <p:cNvPicPr>
            <a:picLocks noChangeAspect="1"/>
          </p:cNvPicPr>
          <p:nvPr userDrawn="1"/>
        </p:nvPicPr>
        <p:blipFill>
          <a:blip r:embed="rId2"/>
          <a:stretch>
            <a:fillRect/>
          </a:stretch>
        </p:blipFill>
        <p:spPr>
          <a:xfrm>
            <a:off x="12291685" y="8150476"/>
            <a:ext cx="5059690" cy="1606299"/>
          </a:xfrm>
          <a:prstGeom prst="rect">
            <a:avLst/>
          </a:prstGeom>
        </p:spPr>
      </p:pic>
      <p:sp>
        <p:nvSpPr>
          <p:cNvPr id="7" name="Plassholder for bilde 11"/>
          <p:cNvSpPr>
            <a:spLocks noGrp="1"/>
          </p:cNvSpPr>
          <p:nvPr>
            <p:ph type="pic" sz="quarter" idx="15" hasCustomPrompt="1"/>
          </p:nvPr>
        </p:nvSpPr>
        <p:spPr>
          <a:xfrm>
            <a:off x="0" y="0"/>
            <a:ext cx="17351377" cy="6354794"/>
          </a:xfrm>
          <a:solidFill>
            <a:schemeClr val="bg1">
              <a:lumMod val="85000"/>
            </a:schemeClr>
          </a:solidFill>
        </p:spPr>
        <p:txBody>
          <a:bodyPr anchor="t" anchorCtr="1"/>
          <a:lstStyle>
            <a:lvl1pPr marL="0" indent="0">
              <a:buNone/>
              <a:defRPr/>
            </a:lvl1pPr>
          </a:lstStyle>
          <a:p>
            <a:r>
              <a:rPr lang="nb-NO" dirty="0"/>
              <a:t>Bildeplassholder</a:t>
            </a:r>
          </a:p>
        </p:txBody>
      </p:sp>
      <p:sp>
        <p:nvSpPr>
          <p:cNvPr id="9" name="Title 1"/>
          <p:cNvSpPr>
            <a:spLocks noGrp="1"/>
          </p:cNvSpPr>
          <p:nvPr>
            <p:ph type="ctrTitle"/>
          </p:nvPr>
        </p:nvSpPr>
        <p:spPr>
          <a:xfrm>
            <a:off x="2168922" y="6825646"/>
            <a:ext cx="13013531" cy="738664"/>
          </a:xfrm>
        </p:spPr>
        <p:txBody>
          <a:bodyPr anchor="b">
            <a:spAutoFit/>
          </a:bodyPr>
          <a:lstStyle>
            <a:lvl1pPr algn="ctr">
              <a:defRPr sz="4800">
                <a:solidFill>
                  <a:schemeClr val="tx1"/>
                </a:solidFill>
              </a:defRPr>
            </a:lvl1pPr>
          </a:lstStyle>
          <a:p>
            <a:r>
              <a:rPr lang="nb-NO" smtClean="0"/>
              <a:t>Klikk for å redigere tittelstil</a:t>
            </a:r>
            <a:endParaRPr lang="en-US" dirty="0"/>
          </a:p>
        </p:txBody>
      </p:sp>
      <p:sp>
        <p:nvSpPr>
          <p:cNvPr id="11" name="Plassholder for tekst 7"/>
          <p:cNvSpPr>
            <a:spLocks noGrp="1"/>
          </p:cNvSpPr>
          <p:nvPr>
            <p:ph type="body" sz="quarter" idx="14" hasCustomPrompt="1"/>
          </p:nvPr>
        </p:nvSpPr>
        <p:spPr>
          <a:xfrm>
            <a:off x="0" y="0"/>
            <a:ext cx="3959360" cy="868682"/>
          </a:xfrm>
          <a:blipFill dpi="0" rotWithShape="1">
            <a:blip r:embed="rId3">
              <a:extLst>
                <a:ext uri="{28A0092B-C50C-407E-A947-70E740481C1C}">
                  <a14:useLocalDpi xmlns:a14="http://schemas.microsoft.com/office/drawing/2010/main" val="0"/>
                </a:ext>
              </a:extLst>
            </a:blip>
            <a:srcRect/>
            <a:stretch>
              <a:fillRect/>
            </a:stretch>
          </a:blipFill>
        </p:spPr>
        <p:txBody>
          <a:bodyPr/>
          <a:lstStyle>
            <a:lvl1pPr marL="0" indent="0">
              <a:buNone/>
              <a:defRPr baseline="0">
                <a:solidFill>
                  <a:schemeClr val="bg1"/>
                </a:solidFill>
              </a:defRPr>
            </a:lvl1pPr>
          </a:lstStyle>
          <a:p>
            <a:pPr lvl="0"/>
            <a:r>
              <a:rPr lang="nb-NO" noProof="0" dirty="0"/>
              <a:t> </a:t>
            </a:r>
          </a:p>
        </p:txBody>
      </p:sp>
      <p:sp>
        <p:nvSpPr>
          <p:cNvPr id="10" name="Subtitle 2"/>
          <p:cNvSpPr>
            <a:spLocks noGrp="1"/>
          </p:cNvSpPr>
          <p:nvPr>
            <p:ph type="subTitle" idx="1"/>
          </p:nvPr>
        </p:nvSpPr>
        <p:spPr>
          <a:xfrm>
            <a:off x="2168922" y="7804329"/>
            <a:ext cx="13013531" cy="461665"/>
          </a:xfrm>
        </p:spPr>
        <p:txBody>
          <a:bodyPr>
            <a:spAutoFit/>
          </a:bodyPr>
          <a:lstStyle>
            <a:lvl1pPr marL="0" indent="0" algn="ctr">
              <a:buNone/>
              <a:defRPr sz="3000" b="0">
                <a:solidFill>
                  <a:schemeClr val="tx1"/>
                </a:solidFill>
              </a:defRPr>
            </a:lvl1pPr>
            <a:lvl2pPr marL="650458" indent="0" algn="ctr">
              <a:buNone/>
              <a:defRPr sz="2845"/>
            </a:lvl2pPr>
            <a:lvl3pPr marL="1300917" indent="0" algn="ctr">
              <a:buNone/>
              <a:defRPr sz="2561"/>
            </a:lvl3pPr>
            <a:lvl4pPr marL="1951375" indent="0" algn="ctr">
              <a:buNone/>
              <a:defRPr sz="2276"/>
            </a:lvl4pPr>
            <a:lvl5pPr marL="2601834" indent="0" algn="ctr">
              <a:buNone/>
              <a:defRPr sz="2276"/>
            </a:lvl5pPr>
            <a:lvl6pPr marL="3252292" indent="0" algn="ctr">
              <a:buNone/>
              <a:defRPr sz="2276"/>
            </a:lvl6pPr>
            <a:lvl7pPr marL="3902751" indent="0" algn="ctr">
              <a:buNone/>
              <a:defRPr sz="2276"/>
            </a:lvl7pPr>
            <a:lvl8pPr marL="4553209" indent="0" algn="ctr">
              <a:buNone/>
              <a:defRPr sz="2276"/>
            </a:lvl8pPr>
            <a:lvl9pPr marL="5203668" indent="0" algn="ctr">
              <a:buNone/>
              <a:defRPr sz="2276"/>
            </a:lvl9pPr>
          </a:lstStyle>
          <a:p>
            <a:r>
              <a:rPr lang="nb-NO" smtClean="0"/>
              <a:t>Klikk for å redigere undertittelstil i malen</a:t>
            </a:r>
            <a:endParaRPr lang="en-US" dirty="0"/>
          </a:p>
        </p:txBody>
      </p:sp>
    </p:spTree>
    <p:extLst>
      <p:ext uri="{BB962C8B-B14F-4D97-AF65-F5344CB8AC3E}">
        <p14:creationId xmlns:p14="http://schemas.microsoft.com/office/powerpoint/2010/main" val="2200185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Klikk for å redigere tittelstil</a:t>
            </a:r>
            <a:endParaRPr lang="en-US" dirty="0"/>
          </a:p>
        </p:txBody>
      </p:sp>
      <p:sp>
        <p:nvSpPr>
          <p:cNvPr id="4" name="Footer Placeholder 3"/>
          <p:cNvSpPr>
            <a:spLocks noGrp="1"/>
          </p:cNvSpPr>
          <p:nvPr>
            <p:ph type="ftr" sz="quarter" idx="11"/>
          </p:nvPr>
        </p:nvSpPr>
        <p:spPr/>
        <p:txBody>
          <a:bodyPr/>
          <a:lstStyle/>
          <a:p>
            <a:r>
              <a:rPr lang="en-GB" smtClean="0"/>
              <a:t>Valgdirektoratet</a:t>
            </a:r>
            <a:endParaRPr lang="en-GB"/>
          </a:p>
        </p:txBody>
      </p:sp>
      <p:sp>
        <p:nvSpPr>
          <p:cNvPr id="5" name="Slide Number Placeholder 4"/>
          <p:cNvSpPr>
            <a:spLocks noGrp="1"/>
          </p:cNvSpPr>
          <p:nvPr>
            <p:ph type="sldNum" sz="quarter" idx="12"/>
          </p:nvPr>
        </p:nvSpPr>
        <p:spPr/>
        <p:txBody>
          <a:bodyPr/>
          <a:lstStyle/>
          <a:p>
            <a:fld id="{382DDD0F-5761-4DE2-8A30-FA433CEA696A}" type="slidenum">
              <a:rPr lang="en-GB" smtClean="0"/>
              <a:t>‹#›</a:t>
            </a:fld>
            <a:endParaRPr lang="en-GB"/>
          </a:p>
        </p:txBody>
      </p:sp>
    </p:spTree>
    <p:extLst>
      <p:ext uri="{BB962C8B-B14F-4D97-AF65-F5344CB8AC3E}">
        <p14:creationId xmlns:p14="http://schemas.microsoft.com/office/powerpoint/2010/main" val="1434346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Tomt">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Valgdirektoratet</a:t>
            </a:r>
            <a:endParaRPr lang="en-GB"/>
          </a:p>
        </p:txBody>
      </p:sp>
      <p:sp>
        <p:nvSpPr>
          <p:cNvPr id="4" name="Slide Number Placeholder 3"/>
          <p:cNvSpPr>
            <a:spLocks noGrp="1"/>
          </p:cNvSpPr>
          <p:nvPr>
            <p:ph type="sldNum" sz="quarter" idx="12"/>
          </p:nvPr>
        </p:nvSpPr>
        <p:spPr/>
        <p:txBody>
          <a:bodyPr/>
          <a:lstStyle/>
          <a:p>
            <a:fld id="{382DDD0F-5761-4DE2-8A30-FA433CEA696A}" type="slidenum">
              <a:rPr lang="en-GB" smtClean="0"/>
              <a:t>‹#›</a:t>
            </a:fld>
            <a:endParaRPr lang="en-GB"/>
          </a:p>
        </p:txBody>
      </p:sp>
    </p:spTree>
    <p:extLst>
      <p:ext uri="{BB962C8B-B14F-4D97-AF65-F5344CB8AC3E}">
        <p14:creationId xmlns:p14="http://schemas.microsoft.com/office/powerpoint/2010/main" val="3068579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1_Tittellysbilde">
    <p:spTree>
      <p:nvGrpSpPr>
        <p:cNvPr id="1" name=""/>
        <p:cNvGrpSpPr/>
        <p:nvPr/>
      </p:nvGrpSpPr>
      <p:grpSpPr>
        <a:xfrm>
          <a:off x="0" y="0"/>
          <a:ext cx="0" cy="0"/>
          <a:chOff x="0" y="0"/>
          <a:chExt cx="0" cy="0"/>
        </a:xfrm>
      </p:grpSpPr>
      <p:sp>
        <p:nvSpPr>
          <p:cNvPr id="2" name="Tittel 1"/>
          <p:cNvSpPr>
            <a:spLocks noGrp="1"/>
          </p:cNvSpPr>
          <p:nvPr>
            <p:ph type="ctrTitle"/>
          </p:nvPr>
        </p:nvSpPr>
        <p:spPr>
          <a:xfrm>
            <a:off x="2168922" y="2366443"/>
            <a:ext cx="13013531" cy="2627129"/>
          </a:xfrm>
        </p:spPr>
        <p:txBody>
          <a:bodyPr anchor="b"/>
          <a:lstStyle>
            <a:lvl1pPr algn="ctr">
              <a:defRPr sz="8536"/>
            </a:lvl1pPr>
          </a:lstStyle>
          <a:p>
            <a:r>
              <a:rPr lang="nb-NO" smtClean="0"/>
              <a:t>Klikk for å redigere tittelstil</a:t>
            </a:r>
            <a:endParaRPr lang="nb-NO"/>
          </a:p>
        </p:txBody>
      </p:sp>
      <p:sp>
        <p:nvSpPr>
          <p:cNvPr id="3" name="Undertittel 2"/>
          <p:cNvSpPr>
            <a:spLocks noGrp="1"/>
          </p:cNvSpPr>
          <p:nvPr>
            <p:ph type="subTitle" idx="1"/>
          </p:nvPr>
        </p:nvSpPr>
        <p:spPr>
          <a:xfrm>
            <a:off x="2168922" y="5124566"/>
            <a:ext cx="13013531" cy="2355628"/>
          </a:xfrm>
        </p:spPr>
        <p:txBody>
          <a:bodyPr/>
          <a:lstStyle>
            <a:lvl1pPr marL="0" indent="0" algn="ctr">
              <a:buNone/>
              <a:defRPr sz="3414"/>
            </a:lvl1pPr>
            <a:lvl2pPr marL="650458" indent="0" algn="ctr">
              <a:buNone/>
              <a:defRPr sz="2845"/>
            </a:lvl2pPr>
            <a:lvl3pPr marL="1300917" indent="0" algn="ctr">
              <a:buNone/>
              <a:defRPr sz="2561"/>
            </a:lvl3pPr>
            <a:lvl4pPr marL="1951375" indent="0" algn="ctr">
              <a:buNone/>
              <a:defRPr sz="2276"/>
            </a:lvl4pPr>
            <a:lvl5pPr marL="2601834" indent="0" algn="ctr">
              <a:buNone/>
              <a:defRPr sz="2276"/>
            </a:lvl5pPr>
            <a:lvl6pPr marL="3252292" indent="0" algn="ctr">
              <a:buNone/>
              <a:defRPr sz="2276"/>
            </a:lvl6pPr>
            <a:lvl7pPr marL="3902751" indent="0" algn="ctr">
              <a:buNone/>
              <a:defRPr sz="2276"/>
            </a:lvl7pPr>
            <a:lvl8pPr marL="4553209" indent="0" algn="ctr">
              <a:buNone/>
              <a:defRPr sz="2276"/>
            </a:lvl8pPr>
            <a:lvl9pPr marL="5203668" indent="0" algn="ctr">
              <a:buNone/>
              <a:defRPr sz="2276"/>
            </a:lvl9pPr>
          </a:lstStyle>
          <a:p>
            <a:r>
              <a:rPr lang="nb-NO" smtClean="0"/>
              <a:t>Klikk for å redigere undertittelstil i malen</a:t>
            </a:r>
            <a:endParaRPr lang="nb-NO"/>
          </a:p>
        </p:txBody>
      </p:sp>
      <p:sp>
        <p:nvSpPr>
          <p:cNvPr id="4" name="Plassholder for dato 3"/>
          <p:cNvSpPr>
            <a:spLocks noGrp="1"/>
          </p:cNvSpPr>
          <p:nvPr>
            <p:ph type="dt" sz="half" idx="10"/>
          </p:nvPr>
        </p:nvSpPr>
        <p:spPr/>
        <p:txBody>
          <a:bodyPr/>
          <a:lstStyle/>
          <a:p>
            <a:endParaRPr lang="nb-NO"/>
          </a:p>
        </p:txBody>
      </p:sp>
      <p:sp>
        <p:nvSpPr>
          <p:cNvPr id="5" name="Plassholder for bunntekst 4"/>
          <p:cNvSpPr>
            <a:spLocks noGrp="1"/>
          </p:cNvSpPr>
          <p:nvPr>
            <p:ph type="ftr" sz="quarter" idx="11"/>
          </p:nvPr>
        </p:nvSpPr>
        <p:spPr/>
        <p:txBody>
          <a:bodyPr/>
          <a:lstStyle/>
          <a:p>
            <a:r>
              <a:rPr lang="nb-NO" smtClean="0"/>
              <a:t>Valgdirektoratet</a:t>
            </a:r>
            <a:endParaRPr lang="nb-NO"/>
          </a:p>
        </p:txBody>
      </p:sp>
      <p:sp>
        <p:nvSpPr>
          <p:cNvPr id="6" name="Plassholder for lysbildenummer 5"/>
          <p:cNvSpPr>
            <a:spLocks noGrp="1"/>
          </p:cNvSpPr>
          <p:nvPr>
            <p:ph type="sldNum" sz="quarter" idx="12"/>
          </p:nvPr>
        </p:nvSpPr>
        <p:spPr/>
        <p:txBody>
          <a:bodyPr/>
          <a:lstStyle/>
          <a:p>
            <a:fld id="{04FD8E6F-01F7-4347-A8BD-0B09939060A5}" type="slidenum">
              <a:rPr lang="nb-NO" smtClean="0"/>
              <a:t>‹#›</a:t>
            </a:fld>
            <a:endParaRPr lang="nb-NO"/>
          </a:p>
        </p:txBody>
      </p:sp>
    </p:spTree>
    <p:extLst>
      <p:ext uri="{BB962C8B-B14F-4D97-AF65-F5344CB8AC3E}">
        <p14:creationId xmlns:p14="http://schemas.microsoft.com/office/powerpoint/2010/main" val="1039873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loverskrift">
    <p:spTree>
      <p:nvGrpSpPr>
        <p:cNvPr id="1" name=""/>
        <p:cNvGrpSpPr/>
        <p:nvPr/>
      </p:nvGrpSpPr>
      <p:grpSpPr>
        <a:xfrm>
          <a:off x="0" y="0"/>
          <a:ext cx="0" cy="0"/>
          <a:chOff x="0" y="0"/>
          <a:chExt cx="0" cy="0"/>
        </a:xfrm>
      </p:grpSpPr>
      <p:pic>
        <p:nvPicPr>
          <p:cNvPr id="12" name="Bilde 11"/>
          <p:cNvPicPr>
            <a:picLocks noChangeAspect="1"/>
          </p:cNvPicPr>
          <p:nvPr userDrawn="1"/>
        </p:nvPicPr>
        <p:blipFill>
          <a:blip r:embed="rId2"/>
          <a:stretch>
            <a:fillRect/>
          </a:stretch>
        </p:blipFill>
        <p:spPr>
          <a:xfrm>
            <a:off x="12291685" y="8150476"/>
            <a:ext cx="5059690" cy="1606299"/>
          </a:xfrm>
          <a:prstGeom prst="rect">
            <a:avLst/>
          </a:prstGeom>
        </p:spPr>
      </p:pic>
      <p:sp>
        <p:nvSpPr>
          <p:cNvPr id="7" name="Plassholder for bilde 11"/>
          <p:cNvSpPr>
            <a:spLocks noGrp="1"/>
          </p:cNvSpPr>
          <p:nvPr>
            <p:ph type="pic" sz="quarter" idx="15" hasCustomPrompt="1"/>
          </p:nvPr>
        </p:nvSpPr>
        <p:spPr>
          <a:xfrm>
            <a:off x="0" y="0"/>
            <a:ext cx="17351377" cy="6354794"/>
          </a:xfrm>
          <a:solidFill>
            <a:schemeClr val="bg1">
              <a:lumMod val="85000"/>
            </a:schemeClr>
          </a:solidFill>
        </p:spPr>
        <p:txBody>
          <a:bodyPr anchor="t" anchorCtr="1"/>
          <a:lstStyle>
            <a:lvl1pPr marL="0" indent="0">
              <a:buNone/>
              <a:defRPr/>
            </a:lvl1pPr>
          </a:lstStyle>
          <a:p>
            <a:r>
              <a:rPr lang="nb-NO" dirty="0"/>
              <a:t>Bildeplassholder</a:t>
            </a:r>
          </a:p>
        </p:txBody>
      </p:sp>
      <p:sp>
        <p:nvSpPr>
          <p:cNvPr id="9" name="Title 1"/>
          <p:cNvSpPr>
            <a:spLocks noGrp="1"/>
          </p:cNvSpPr>
          <p:nvPr>
            <p:ph type="ctrTitle"/>
          </p:nvPr>
        </p:nvSpPr>
        <p:spPr>
          <a:xfrm>
            <a:off x="1188149" y="6825646"/>
            <a:ext cx="13013531" cy="738664"/>
          </a:xfrm>
        </p:spPr>
        <p:txBody>
          <a:bodyPr anchor="b">
            <a:spAutoFit/>
          </a:bodyPr>
          <a:lstStyle>
            <a:lvl1pPr algn="l">
              <a:defRPr sz="4800">
                <a:solidFill>
                  <a:schemeClr val="tx1"/>
                </a:solidFill>
              </a:defRPr>
            </a:lvl1pPr>
          </a:lstStyle>
          <a:p>
            <a:r>
              <a:rPr lang="nb-NO" smtClean="0"/>
              <a:t>Klikk for å redigere tittelstil</a:t>
            </a:r>
            <a:endParaRPr lang="en-US" dirty="0"/>
          </a:p>
        </p:txBody>
      </p:sp>
      <p:sp>
        <p:nvSpPr>
          <p:cNvPr id="11" name="Plassholder for tekst 7"/>
          <p:cNvSpPr>
            <a:spLocks noGrp="1"/>
          </p:cNvSpPr>
          <p:nvPr>
            <p:ph type="body" sz="quarter" idx="14" hasCustomPrompt="1"/>
          </p:nvPr>
        </p:nvSpPr>
        <p:spPr>
          <a:xfrm>
            <a:off x="0" y="0"/>
            <a:ext cx="3959360" cy="868682"/>
          </a:xfrm>
          <a:blipFill dpi="0" rotWithShape="1">
            <a:blip r:embed="rId3">
              <a:extLst>
                <a:ext uri="{28A0092B-C50C-407E-A947-70E740481C1C}">
                  <a14:useLocalDpi xmlns:a14="http://schemas.microsoft.com/office/drawing/2010/main" val="0"/>
                </a:ext>
              </a:extLst>
            </a:blip>
            <a:srcRect/>
            <a:stretch>
              <a:fillRect/>
            </a:stretch>
          </a:blipFill>
        </p:spPr>
        <p:txBody>
          <a:bodyPr/>
          <a:lstStyle>
            <a:lvl1pPr marL="0" indent="0">
              <a:buNone/>
              <a:defRPr baseline="0">
                <a:solidFill>
                  <a:schemeClr val="bg1"/>
                </a:solidFill>
              </a:defRPr>
            </a:lvl1pPr>
          </a:lstStyle>
          <a:p>
            <a:pPr lvl="0"/>
            <a:r>
              <a:rPr lang="nb-NO" noProof="0" dirty="0"/>
              <a:t> </a:t>
            </a:r>
          </a:p>
        </p:txBody>
      </p:sp>
      <p:sp>
        <p:nvSpPr>
          <p:cNvPr id="15" name="Plassholder for dato 14"/>
          <p:cNvSpPr>
            <a:spLocks noGrp="1"/>
          </p:cNvSpPr>
          <p:nvPr>
            <p:ph type="dt" sz="half" idx="16"/>
          </p:nvPr>
        </p:nvSpPr>
        <p:spPr>
          <a:xfrm>
            <a:off x="1188149" y="7971079"/>
            <a:ext cx="13013531" cy="369332"/>
          </a:xfrm>
        </p:spPr>
        <p:txBody>
          <a:bodyPr/>
          <a:lstStyle>
            <a:lvl1pPr>
              <a:defRPr lang="nb-NO" sz="2400" kern="1200" noProof="0" smtClean="0">
                <a:solidFill>
                  <a:schemeClr val="tx1"/>
                </a:solidFill>
                <a:latin typeface="+mn-lt"/>
                <a:ea typeface="+mn-ea"/>
                <a:cs typeface="+mn-cs"/>
              </a:defRPr>
            </a:lvl1pPr>
          </a:lstStyle>
          <a:p>
            <a:endParaRPr lang="nb-NO" dirty="0"/>
          </a:p>
        </p:txBody>
      </p:sp>
    </p:spTree>
    <p:extLst>
      <p:ext uri="{BB962C8B-B14F-4D97-AF65-F5344CB8AC3E}">
        <p14:creationId xmlns:p14="http://schemas.microsoft.com/office/powerpoint/2010/main" val="1050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Kapittelside">
    <p:spTree>
      <p:nvGrpSpPr>
        <p:cNvPr id="1" name=""/>
        <p:cNvGrpSpPr/>
        <p:nvPr/>
      </p:nvGrpSpPr>
      <p:grpSpPr>
        <a:xfrm>
          <a:off x="0" y="0"/>
          <a:ext cx="0" cy="0"/>
          <a:chOff x="0" y="0"/>
          <a:chExt cx="0" cy="0"/>
        </a:xfrm>
      </p:grpSpPr>
      <p:sp>
        <p:nvSpPr>
          <p:cNvPr id="2" name="Rektangel 1"/>
          <p:cNvSpPr/>
          <p:nvPr userDrawn="1"/>
        </p:nvSpPr>
        <p:spPr>
          <a:xfrm>
            <a:off x="0" y="6354794"/>
            <a:ext cx="17351375" cy="34019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Plassholder for bilde 11"/>
          <p:cNvSpPr>
            <a:spLocks noGrp="1"/>
          </p:cNvSpPr>
          <p:nvPr>
            <p:ph type="pic" sz="quarter" idx="15" hasCustomPrompt="1"/>
          </p:nvPr>
        </p:nvSpPr>
        <p:spPr>
          <a:xfrm>
            <a:off x="0" y="0"/>
            <a:ext cx="17351377" cy="6354794"/>
          </a:xfrm>
          <a:solidFill>
            <a:schemeClr val="bg1">
              <a:lumMod val="85000"/>
            </a:schemeClr>
          </a:solidFill>
        </p:spPr>
        <p:txBody>
          <a:bodyPr anchor="t" anchorCtr="1"/>
          <a:lstStyle>
            <a:lvl1pPr marL="0" indent="0">
              <a:buNone/>
              <a:defRPr/>
            </a:lvl1pPr>
          </a:lstStyle>
          <a:p>
            <a:r>
              <a:rPr lang="nb-NO" dirty="0"/>
              <a:t>Bildeplassholder</a:t>
            </a:r>
          </a:p>
        </p:txBody>
      </p:sp>
      <p:sp>
        <p:nvSpPr>
          <p:cNvPr id="9" name="Title 1"/>
          <p:cNvSpPr>
            <a:spLocks noGrp="1"/>
          </p:cNvSpPr>
          <p:nvPr>
            <p:ph type="ctrTitle"/>
          </p:nvPr>
        </p:nvSpPr>
        <p:spPr>
          <a:xfrm>
            <a:off x="1188149" y="6825646"/>
            <a:ext cx="13013531" cy="738664"/>
          </a:xfrm>
        </p:spPr>
        <p:txBody>
          <a:bodyPr anchor="b">
            <a:spAutoFit/>
          </a:bodyPr>
          <a:lstStyle>
            <a:lvl1pPr algn="l">
              <a:defRPr sz="4800">
                <a:solidFill>
                  <a:schemeClr val="bg1"/>
                </a:solidFill>
              </a:defRPr>
            </a:lvl1pPr>
          </a:lstStyle>
          <a:p>
            <a:r>
              <a:rPr lang="nb-NO" smtClean="0"/>
              <a:t>Klikk for å redigere tittelstil</a:t>
            </a:r>
            <a:endParaRPr lang="en-US" dirty="0"/>
          </a:p>
        </p:txBody>
      </p:sp>
      <p:sp>
        <p:nvSpPr>
          <p:cNvPr id="11" name="Plassholder for tekst 7"/>
          <p:cNvSpPr>
            <a:spLocks noGrp="1"/>
          </p:cNvSpPr>
          <p:nvPr>
            <p:ph type="body" sz="quarter" idx="14" hasCustomPrompt="1"/>
          </p:nvPr>
        </p:nvSpPr>
        <p:spPr>
          <a:xfrm>
            <a:off x="0" y="0"/>
            <a:ext cx="3959360" cy="868682"/>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0" indent="0">
              <a:buNone/>
              <a:defRPr baseline="0">
                <a:solidFill>
                  <a:schemeClr val="bg1"/>
                </a:solidFill>
              </a:defRPr>
            </a:lvl1pPr>
          </a:lstStyle>
          <a:p>
            <a:pPr lvl="0"/>
            <a:r>
              <a:rPr lang="nb-NO" noProof="0" dirty="0"/>
              <a:t> </a:t>
            </a:r>
          </a:p>
        </p:txBody>
      </p:sp>
      <p:sp>
        <p:nvSpPr>
          <p:cNvPr id="8" name="Subtitle 2"/>
          <p:cNvSpPr>
            <a:spLocks noGrp="1"/>
          </p:cNvSpPr>
          <p:nvPr>
            <p:ph type="subTitle" idx="1"/>
          </p:nvPr>
        </p:nvSpPr>
        <p:spPr>
          <a:xfrm>
            <a:off x="1188149" y="7971079"/>
            <a:ext cx="13013531" cy="369332"/>
          </a:xfrm>
        </p:spPr>
        <p:txBody>
          <a:bodyPr>
            <a:spAutoFit/>
          </a:bodyPr>
          <a:lstStyle>
            <a:lvl1pPr marL="0" indent="0" algn="l">
              <a:buNone/>
              <a:defRPr sz="2400">
                <a:solidFill>
                  <a:schemeClr val="bg1"/>
                </a:solidFill>
              </a:defRPr>
            </a:lvl1pPr>
            <a:lvl2pPr marL="650458" indent="0" algn="ctr">
              <a:buNone/>
              <a:defRPr sz="2845"/>
            </a:lvl2pPr>
            <a:lvl3pPr marL="1300917" indent="0" algn="ctr">
              <a:buNone/>
              <a:defRPr sz="2561"/>
            </a:lvl3pPr>
            <a:lvl4pPr marL="1951375" indent="0" algn="ctr">
              <a:buNone/>
              <a:defRPr sz="2276"/>
            </a:lvl4pPr>
            <a:lvl5pPr marL="2601834" indent="0" algn="ctr">
              <a:buNone/>
              <a:defRPr sz="2276"/>
            </a:lvl5pPr>
            <a:lvl6pPr marL="3252292" indent="0" algn="ctr">
              <a:buNone/>
              <a:defRPr sz="2276"/>
            </a:lvl6pPr>
            <a:lvl7pPr marL="3902751" indent="0" algn="ctr">
              <a:buNone/>
              <a:defRPr sz="2276"/>
            </a:lvl7pPr>
            <a:lvl8pPr marL="4553209" indent="0" algn="ctr">
              <a:buNone/>
              <a:defRPr sz="2276"/>
            </a:lvl8pPr>
            <a:lvl9pPr marL="5203668" indent="0" algn="ctr">
              <a:buNone/>
              <a:defRPr sz="2276"/>
            </a:lvl9pPr>
          </a:lstStyle>
          <a:p>
            <a:r>
              <a:rPr lang="nb-NO" smtClean="0"/>
              <a:t>Klikk for å redigere undertittelstil i malen</a:t>
            </a:r>
            <a:endParaRPr lang="en-US" dirty="0"/>
          </a:p>
        </p:txBody>
      </p:sp>
    </p:spTree>
    <p:extLst>
      <p:ext uri="{BB962C8B-B14F-4D97-AF65-F5344CB8AC3E}">
        <p14:creationId xmlns:p14="http://schemas.microsoft.com/office/powerpoint/2010/main" val="179916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Klikk for å redigere tittelstil</a:t>
            </a:r>
            <a:endParaRPr lang="en-US" dirty="0"/>
          </a:p>
        </p:txBody>
      </p:sp>
      <p:sp>
        <p:nvSpPr>
          <p:cNvPr id="3" name="Content Placeholder 2"/>
          <p:cNvSpPr>
            <a:spLocks noGrp="1"/>
          </p:cNvSpPr>
          <p:nvPr>
            <p:ph idx="1"/>
          </p:nvPr>
        </p:nvSpPr>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dirty="0"/>
          </a:p>
        </p:txBody>
      </p:sp>
      <p:sp>
        <p:nvSpPr>
          <p:cNvPr id="5" name="Footer Placeholder 4"/>
          <p:cNvSpPr>
            <a:spLocks noGrp="1"/>
          </p:cNvSpPr>
          <p:nvPr>
            <p:ph type="ftr" sz="quarter" idx="11"/>
          </p:nvPr>
        </p:nvSpPr>
        <p:spPr/>
        <p:txBody>
          <a:bodyPr/>
          <a:lstStyle/>
          <a:p>
            <a:r>
              <a:rPr lang="en-GB" smtClean="0"/>
              <a:t>Valgdirektoratet</a:t>
            </a:r>
            <a:endParaRPr lang="en-GB"/>
          </a:p>
        </p:txBody>
      </p:sp>
      <p:sp>
        <p:nvSpPr>
          <p:cNvPr id="6" name="Slide Number Placeholder 5"/>
          <p:cNvSpPr>
            <a:spLocks noGrp="1"/>
          </p:cNvSpPr>
          <p:nvPr>
            <p:ph type="sldNum" sz="quarter" idx="12"/>
          </p:nvPr>
        </p:nvSpPr>
        <p:spPr/>
        <p:txBody>
          <a:bodyPr/>
          <a:lstStyle/>
          <a:p>
            <a:fld id="{382DDD0F-5761-4DE2-8A30-FA433CEA696A}" type="slidenum">
              <a:rPr lang="en-GB" smtClean="0"/>
              <a:t>‹#›</a:t>
            </a:fld>
            <a:endParaRPr lang="en-GB"/>
          </a:p>
        </p:txBody>
      </p:sp>
    </p:spTree>
    <p:extLst>
      <p:ext uri="{BB962C8B-B14F-4D97-AF65-F5344CB8AC3E}">
        <p14:creationId xmlns:p14="http://schemas.microsoft.com/office/powerpoint/2010/main" val="3405534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tel, innhold og bil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Klikk for å redigere tittelstil</a:t>
            </a:r>
            <a:endParaRPr lang="en-US" dirty="0"/>
          </a:p>
        </p:txBody>
      </p:sp>
      <p:sp>
        <p:nvSpPr>
          <p:cNvPr id="5" name="Footer Placeholder 4"/>
          <p:cNvSpPr>
            <a:spLocks noGrp="1"/>
          </p:cNvSpPr>
          <p:nvPr>
            <p:ph type="ftr" sz="quarter" idx="11"/>
          </p:nvPr>
        </p:nvSpPr>
        <p:spPr/>
        <p:txBody>
          <a:bodyPr/>
          <a:lstStyle/>
          <a:p>
            <a:r>
              <a:rPr lang="en-GB" smtClean="0"/>
              <a:t>Valgdirektoratet</a:t>
            </a:r>
            <a:endParaRPr lang="en-GB"/>
          </a:p>
        </p:txBody>
      </p:sp>
      <p:sp>
        <p:nvSpPr>
          <p:cNvPr id="6" name="Slide Number Placeholder 5"/>
          <p:cNvSpPr>
            <a:spLocks noGrp="1"/>
          </p:cNvSpPr>
          <p:nvPr>
            <p:ph type="sldNum" sz="quarter" idx="12"/>
          </p:nvPr>
        </p:nvSpPr>
        <p:spPr/>
        <p:txBody>
          <a:bodyPr/>
          <a:lstStyle/>
          <a:p>
            <a:fld id="{382DDD0F-5761-4DE2-8A30-FA433CEA696A}" type="slidenum">
              <a:rPr lang="en-GB" smtClean="0"/>
              <a:t>‹#›</a:t>
            </a:fld>
            <a:endParaRPr lang="en-GB"/>
          </a:p>
        </p:txBody>
      </p:sp>
      <p:sp>
        <p:nvSpPr>
          <p:cNvPr id="9" name="Plassholder for bilde 11"/>
          <p:cNvSpPr>
            <a:spLocks noGrp="1"/>
          </p:cNvSpPr>
          <p:nvPr>
            <p:ph type="pic" sz="quarter" idx="15" hasCustomPrompt="1"/>
          </p:nvPr>
        </p:nvSpPr>
        <p:spPr>
          <a:xfrm>
            <a:off x="9083936" y="3618452"/>
            <a:ext cx="7114489" cy="4014502"/>
          </a:xfrm>
          <a:solidFill>
            <a:schemeClr val="bg1">
              <a:lumMod val="85000"/>
            </a:schemeClr>
          </a:solidFill>
        </p:spPr>
        <p:txBody>
          <a:bodyPr anchor="t" anchorCtr="1"/>
          <a:lstStyle>
            <a:lvl1pPr marL="0" indent="0">
              <a:buNone/>
              <a:defRPr/>
            </a:lvl1pPr>
          </a:lstStyle>
          <a:p>
            <a:r>
              <a:rPr lang="nb-NO" dirty="0"/>
              <a:t>Bildeplassholder</a:t>
            </a:r>
          </a:p>
        </p:txBody>
      </p:sp>
      <p:sp>
        <p:nvSpPr>
          <p:cNvPr id="10" name="Content Placeholder 2"/>
          <p:cNvSpPr>
            <a:spLocks noGrp="1"/>
          </p:cNvSpPr>
          <p:nvPr>
            <p:ph idx="1"/>
          </p:nvPr>
        </p:nvSpPr>
        <p:spPr>
          <a:xfrm>
            <a:off x="1192907" y="3545758"/>
            <a:ext cx="7380922" cy="4156303"/>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dirty="0"/>
          </a:p>
        </p:txBody>
      </p:sp>
    </p:spTree>
    <p:extLst>
      <p:ext uri="{BB962C8B-B14F-4D97-AF65-F5344CB8AC3E}">
        <p14:creationId xmlns:p14="http://schemas.microsoft.com/office/powerpoint/2010/main" val="577017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o innholdsdel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Klikk for å redigere tittelstil</a:t>
            </a:r>
            <a:endParaRPr lang="en-US" dirty="0"/>
          </a:p>
        </p:txBody>
      </p:sp>
      <p:sp>
        <p:nvSpPr>
          <p:cNvPr id="6" name="Footer Placeholder 5"/>
          <p:cNvSpPr>
            <a:spLocks noGrp="1"/>
          </p:cNvSpPr>
          <p:nvPr>
            <p:ph type="ftr" sz="quarter" idx="11"/>
          </p:nvPr>
        </p:nvSpPr>
        <p:spPr/>
        <p:txBody>
          <a:bodyPr/>
          <a:lstStyle/>
          <a:p>
            <a:r>
              <a:rPr lang="en-GB" smtClean="0"/>
              <a:t>Valgdirektoratet</a:t>
            </a:r>
            <a:endParaRPr lang="en-GB"/>
          </a:p>
        </p:txBody>
      </p:sp>
      <p:sp>
        <p:nvSpPr>
          <p:cNvPr id="7" name="Slide Number Placeholder 6"/>
          <p:cNvSpPr>
            <a:spLocks noGrp="1"/>
          </p:cNvSpPr>
          <p:nvPr>
            <p:ph type="sldNum" sz="quarter" idx="12"/>
          </p:nvPr>
        </p:nvSpPr>
        <p:spPr/>
        <p:txBody>
          <a:bodyPr/>
          <a:lstStyle/>
          <a:p>
            <a:fld id="{382DDD0F-5761-4DE2-8A30-FA433CEA696A}" type="slidenum">
              <a:rPr lang="en-GB" smtClean="0"/>
              <a:t>‹#›</a:t>
            </a:fld>
            <a:endParaRPr lang="en-GB"/>
          </a:p>
        </p:txBody>
      </p:sp>
      <p:sp>
        <p:nvSpPr>
          <p:cNvPr id="8" name="Content Placeholder 2"/>
          <p:cNvSpPr>
            <a:spLocks noGrp="1"/>
          </p:cNvSpPr>
          <p:nvPr>
            <p:ph idx="1"/>
          </p:nvPr>
        </p:nvSpPr>
        <p:spPr>
          <a:xfrm>
            <a:off x="1192907" y="3545758"/>
            <a:ext cx="7380922" cy="4156303"/>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dirty="0"/>
          </a:p>
        </p:txBody>
      </p:sp>
      <p:sp>
        <p:nvSpPr>
          <p:cNvPr id="9" name="Content Placeholder 2"/>
          <p:cNvSpPr>
            <a:spLocks noGrp="1"/>
          </p:cNvSpPr>
          <p:nvPr>
            <p:ph idx="13"/>
          </p:nvPr>
        </p:nvSpPr>
        <p:spPr>
          <a:xfrm>
            <a:off x="8817503" y="3545758"/>
            <a:ext cx="7380922" cy="4156303"/>
          </a:xfrm>
        </p:spPr>
        <p:txBody>
          <a:body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dirty="0"/>
          </a:p>
        </p:txBody>
      </p:sp>
    </p:spTree>
    <p:extLst>
      <p:ext uri="{BB962C8B-B14F-4D97-AF65-F5344CB8AC3E}">
        <p14:creationId xmlns:p14="http://schemas.microsoft.com/office/powerpoint/2010/main" val="2151270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Mellomside 1 (smal boks)">
    <p:spTree>
      <p:nvGrpSpPr>
        <p:cNvPr id="1" name=""/>
        <p:cNvGrpSpPr/>
        <p:nvPr/>
      </p:nvGrpSpPr>
      <p:grpSpPr>
        <a:xfrm>
          <a:off x="0" y="0"/>
          <a:ext cx="0" cy="0"/>
          <a:chOff x="0" y="0"/>
          <a:chExt cx="0" cy="0"/>
        </a:xfrm>
      </p:grpSpPr>
      <p:sp>
        <p:nvSpPr>
          <p:cNvPr id="8" name="Plassholder for bilde 11"/>
          <p:cNvSpPr>
            <a:spLocks noGrp="1"/>
          </p:cNvSpPr>
          <p:nvPr>
            <p:ph type="pic" sz="quarter" idx="15" hasCustomPrompt="1"/>
          </p:nvPr>
        </p:nvSpPr>
        <p:spPr>
          <a:xfrm>
            <a:off x="0" y="0"/>
            <a:ext cx="17351375" cy="9756775"/>
          </a:xfrm>
          <a:solidFill>
            <a:schemeClr val="bg1">
              <a:lumMod val="85000"/>
            </a:schemeClr>
          </a:solidFill>
        </p:spPr>
        <p:txBody>
          <a:bodyPr anchor="t" anchorCtr="1"/>
          <a:lstStyle>
            <a:lvl1pPr marL="0" indent="0">
              <a:buNone/>
              <a:defRPr/>
            </a:lvl1pPr>
          </a:lstStyle>
          <a:p>
            <a:r>
              <a:rPr lang="nb-NO" dirty="0"/>
              <a:t>Bildeplassholder</a:t>
            </a:r>
          </a:p>
        </p:txBody>
      </p:sp>
      <p:sp>
        <p:nvSpPr>
          <p:cNvPr id="3" name="Footer Placeholder 2"/>
          <p:cNvSpPr>
            <a:spLocks noGrp="1"/>
          </p:cNvSpPr>
          <p:nvPr>
            <p:ph type="ftr" sz="quarter" idx="11"/>
          </p:nvPr>
        </p:nvSpPr>
        <p:spPr/>
        <p:txBody>
          <a:bodyPr/>
          <a:lstStyle/>
          <a:p>
            <a:r>
              <a:rPr lang="en-GB" smtClean="0"/>
              <a:t>Valgdirektoratet</a:t>
            </a:r>
            <a:endParaRPr lang="en-GB"/>
          </a:p>
        </p:txBody>
      </p:sp>
      <p:sp>
        <p:nvSpPr>
          <p:cNvPr id="4" name="Slide Number Placeholder 3"/>
          <p:cNvSpPr>
            <a:spLocks noGrp="1"/>
          </p:cNvSpPr>
          <p:nvPr>
            <p:ph type="sldNum" sz="quarter" idx="12"/>
          </p:nvPr>
        </p:nvSpPr>
        <p:spPr/>
        <p:txBody>
          <a:bodyPr/>
          <a:lstStyle/>
          <a:p>
            <a:fld id="{382DDD0F-5761-4DE2-8A30-FA433CEA696A}" type="slidenum">
              <a:rPr lang="en-GB" smtClean="0"/>
              <a:t>‹#›</a:t>
            </a:fld>
            <a:endParaRPr lang="en-GB"/>
          </a:p>
        </p:txBody>
      </p:sp>
      <p:sp>
        <p:nvSpPr>
          <p:cNvPr id="11" name="Plassholder for tekst 9"/>
          <p:cNvSpPr>
            <a:spLocks noGrp="1"/>
          </p:cNvSpPr>
          <p:nvPr>
            <p:ph type="body" sz="quarter" idx="16"/>
          </p:nvPr>
        </p:nvSpPr>
        <p:spPr>
          <a:xfrm>
            <a:off x="9843631" y="1358947"/>
            <a:ext cx="6354794" cy="7038880"/>
          </a:xfrm>
          <a:solidFill>
            <a:schemeClr val="accent1"/>
          </a:solidFill>
        </p:spPr>
        <p:txBody>
          <a:bodyPr lIns="360000" tIns="720000" rIns="360000" bIns="720000" anchor="ctr" anchorCtr="1"/>
          <a:lstStyle>
            <a:lvl1pPr marL="0" indent="0" algn="ctr">
              <a:buNone/>
              <a:defRPr>
                <a:solidFill>
                  <a:schemeClr val="bg1"/>
                </a:solidFill>
              </a:defRPr>
            </a:lvl1pPr>
          </a:lstStyle>
          <a:p>
            <a:pPr lvl="0"/>
            <a:r>
              <a:rPr lang="nb-NO" smtClean="0"/>
              <a:t>Klikk for å redigere tekststiler i malen</a:t>
            </a:r>
          </a:p>
        </p:txBody>
      </p:sp>
    </p:spTree>
    <p:extLst>
      <p:ext uri="{BB962C8B-B14F-4D97-AF65-F5344CB8AC3E}">
        <p14:creationId xmlns:p14="http://schemas.microsoft.com/office/powerpoint/2010/main" val="797407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Mellomside 2 (bred boks)">
    <p:spTree>
      <p:nvGrpSpPr>
        <p:cNvPr id="1" name=""/>
        <p:cNvGrpSpPr/>
        <p:nvPr/>
      </p:nvGrpSpPr>
      <p:grpSpPr>
        <a:xfrm>
          <a:off x="0" y="0"/>
          <a:ext cx="0" cy="0"/>
          <a:chOff x="0" y="0"/>
          <a:chExt cx="0" cy="0"/>
        </a:xfrm>
      </p:grpSpPr>
      <p:sp>
        <p:nvSpPr>
          <p:cNvPr id="8" name="Plassholder for bilde 11"/>
          <p:cNvSpPr>
            <a:spLocks noGrp="1"/>
          </p:cNvSpPr>
          <p:nvPr>
            <p:ph type="pic" sz="quarter" idx="15" hasCustomPrompt="1"/>
          </p:nvPr>
        </p:nvSpPr>
        <p:spPr>
          <a:xfrm>
            <a:off x="0" y="0"/>
            <a:ext cx="17351375" cy="9756775"/>
          </a:xfrm>
          <a:solidFill>
            <a:schemeClr val="bg1">
              <a:lumMod val="85000"/>
            </a:schemeClr>
          </a:solidFill>
        </p:spPr>
        <p:txBody>
          <a:bodyPr anchor="t" anchorCtr="1"/>
          <a:lstStyle>
            <a:lvl1pPr marL="0" indent="0" algn="ctr">
              <a:buNone/>
              <a:defRPr/>
            </a:lvl1pPr>
          </a:lstStyle>
          <a:p>
            <a:r>
              <a:rPr lang="nb-NO" dirty="0"/>
              <a:t>Sett inn bilde via bildegalleri eller</a:t>
            </a:r>
            <a:br>
              <a:rPr lang="nb-NO" dirty="0"/>
            </a:br>
            <a:r>
              <a:rPr lang="nb-NO" dirty="0"/>
              <a:t>Sett inn &gt; Bilder i menyen</a:t>
            </a:r>
          </a:p>
        </p:txBody>
      </p:sp>
      <p:sp>
        <p:nvSpPr>
          <p:cNvPr id="3" name="Footer Placeholder 2"/>
          <p:cNvSpPr>
            <a:spLocks noGrp="1"/>
          </p:cNvSpPr>
          <p:nvPr>
            <p:ph type="ftr" sz="quarter" idx="11"/>
          </p:nvPr>
        </p:nvSpPr>
        <p:spPr/>
        <p:txBody>
          <a:bodyPr/>
          <a:lstStyle/>
          <a:p>
            <a:r>
              <a:rPr lang="en-GB" smtClean="0"/>
              <a:t>Valgdirektoratet</a:t>
            </a:r>
            <a:endParaRPr lang="en-GB"/>
          </a:p>
        </p:txBody>
      </p:sp>
      <p:sp>
        <p:nvSpPr>
          <p:cNvPr id="4" name="Slide Number Placeholder 3"/>
          <p:cNvSpPr>
            <a:spLocks noGrp="1"/>
          </p:cNvSpPr>
          <p:nvPr>
            <p:ph type="sldNum" sz="quarter" idx="12"/>
          </p:nvPr>
        </p:nvSpPr>
        <p:spPr/>
        <p:txBody>
          <a:bodyPr/>
          <a:lstStyle/>
          <a:p>
            <a:fld id="{382DDD0F-5761-4DE2-8A30-FA433CEA696A}" type="slidenum">
              <a:rPr lang="en-GB" smtClean="0"/>
              <a:t>‹#›</a:t>
            </a:fld>
            <a:endParaRPr lang="en-GB"/>
          </a:p>
        </p:txBody>
      </p:sp>
      <p:sp>
        <p:nvSpPr>
          <p:cNvPr id="11" name="Plassholder for tekst 9"/>
          <p:cNvSpPr>
            <a:spLocks noGrp="1"/>
          </p:cNvSpPr>
          <p:nvPr>
            <p:ph type="body" sz="quarter" idx="16"/>
          </p:nvPr>
        </p:nvSpPr>
        <p:spPr>
          <a:xfrm>
            <a:off x="1276763" y="2160270"/>
            <a:ext cx="14797849" cy="4752594"/>
          </a:xfrm>
          <a:solidFill>
            <a:schemeClr val="accent1"/>
          </a:solidFill>
        </p:spPr>
        <p:txBody>
          <a:bodyPr lIns="360000" tIns="720000" rIns="360000" bIns="720000" anchor="ctr" anchorCtr="1">
            <a:normAutofit/>
          </a:bodyPr>
          <a:lstStyle>
            <a:lvl1pPr marL="0" indent="0" algn="ctr">
              <a:buNone/>
              <a:defRPr sz="3600">
                <a:solidFill>
                  <a:schemeClr val="bg1"/>
                </a:solidFill>
              </a:defRPr>
            </a:lvl1pPr>
          </a:lstStyle>
          <a:p>
            <a:pPr lvl="0"/>
            <a:r>
              <a:rPr lang="nb-NO" smtClean="0"/>
              <a:t>Klikk for å redigere tekststiler i malen</a:t>
            </a:r>
          </a:p>
        </p:txBody>
      </p:sp>
    </p:spTree>
    <p:extLst>
      <p:ext uri="{BB962C8B-B14F-4D97-AF65-F5344CB8AC3E}">
        <p14:creationId xmlns:p14="http://schemas.microsoft.com/office/powerpoint/2010/main" val="4885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Mellomside/statementside (oransje/hvit)">
    <p:spTree>
      <p:nvGrpSpPr>
        <p:cNvPr id="1" name=""/>
        <p:cNvGrpSpPr/>
        <p:nvPr/>
      </p:nvGrpSpPr>
      <p:grpSpPr>
        <a:xfrm>
          <a:off x="0" y="0"/>
          <a:ext cx="0" cy="0"/>
          <a:chOff x="0" y="0"/>
          <a:chExt cx="0" cy="0"/>
        </a:xfrm>
      </p:grpSpPr>
      <p:sp>
        <p:nvSpPr>
          <p:cNvPr id="4" name="Rektangel 3"/>
          <p:cNvSpPr/>
          <p:nvPr userDrawn="1"/>
        </p:nvSpPr>
        <p:spPr>
          <a:xfrm>
            <a:off x="0" y="-1"/>
            <a:ext cx="13210859" cy="97567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p:cNvSpPr>
            <a:spLocks noGrp="1"/>
          </p:cNvSpPr>
          <p:nvPr>
            <p:ph type="title"/>
          </p:nvPr>
        </p:nvSpPr>
        <p:spPr>
          <a:xfrm>
            <a:off x="1192907" y="1814103"/>
            <a:ext cx="11837293" cy="1061829"/>
          </a:xfrm>
        </p:spPr>
        <p:txBody>
          <a:bodyPr/>
          <a:lstStyle>
            <a:lvl1pPr>
              <a:defRPr sz="6900">
                <a:solidFill>
                  <a:schemeClr val="bg1"/>
                </a:solidFill>
              </a:defRPr>
            </a:lvl1pPr>
          </a:lstStyle>
          <a:p>
            <a:r>
              <a:rPr lang="nb-NO" smtClean="0"/>
              <a:t>Klikk for å redigere tittelstil</a:t>
            </a:r>
            <a:endParaRPr lang="en-US" dirty="0"/>
          </a:p>
        </p:txBody>
      </p:sp>
      <p:sp>
        <p:nvSpPr>
          <p:cNvPr id="3" name="Content Placeholder 2"/>
          <p:cNvSpPr>
            <a:spLocks noGrp="1"/>
          </p:cNvSpPr>
          <p:nvPr>
            <p:ph idx="1"/>
          </p:nvPr>
        </p:nvSpPr>
        <p:spPr>
          <a:xfrm>
            <a:off x="1192907" y="3545758"/>
            <a:ext cx="11837293" cy="415630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smtClean="0"/>
              <a:t>Klikk for å redigere tekststiler i malen</a:t>
            </a:r>
          </a:p>
          <a:p>
            <a:pPr lvl="1"/>
            <a:r>
              <a:rPr lang="nb-NO" smtClean="0"/>
              <a:t>Andre nivå</a:t>
            </a:r>
          </a:p>
          <a:p>
            <a:pPr lvl="2"/>
            <a:r>
              <a:rPr lang="nb-NO" smtClean="0"/>
              <a:t>Tredje nivå</a:t>
            </a:r>
          </a:p>
          <a:p>
            <a:pPr lvl="3"/>
            <a:r>
              <a:rPr lang="nb-NO" smtClean="0"/>
              <a:t>Fjerde nivå</a:t>
            </a:r>
          </a:p>
          <a:p>
            <a:pPr lvl="4"/>
            <a:r>
              <a:rPr lang="nb-NO" smtClean="0"/>
              <a:t>Femte nivå</a:t>
            </a:r>
            <a:endParaRPr lang="en-US" dirty="0"/>
          </a:p>
        </p:txBody>
      </p:sp>
      <p:sp>
        <p:nvSpPr>
          <p:cNvPr id="5" name="Footer Placeholder 4"/>
          <p:cNvSpPr>
            <a:spLocks noGrp="1"/>
          </p:cNvSpPr>
          <p:nvPr>
            <p:ph type="ftr" sz="quarter" idx="11"/>
          </p:nvPr>
        </p:nvSpPr>
        <p:spPr/>
        <p:txBody>
          <a:bodyPr/>
          <a:lstStyle/>
          <a:p>
            <a:r>
              <a:rPr lang="en-GB" smtClean="0"/>
              <a:t>Valgdirektoratet</a:t>
            </a:r>
            <a:endParaRPr lang="en-GB"/>
          </a:p>
        </p:txBody>
      </p:sp>
      <p:sp>
        <p:nvSpPr>
          <p:cNvPr id="6" name="Slide Number Placeholder 5"/>
          <p:cNvSpPr>
            <a:spLocks noGrp="1"/>
          </p:cNvSpPr>
          <p:nvPr>
            <p:ph type="sldNum" sz="quarter" idx="12"/>
          </p:nvPr>
        </p:nvSpPr>
        <p:spPr/>
        <p:txBody>
          <a:bodyPr/>
          <a:lstStyle/>
          <a:p>
            <a:fld id="{382DDD0F-5761-4DE2-8A30-FA433CEA696A}" type="slidenum">
              <a:rPr lang="en-GB" smtClean="0"/>
              <a:t>‹#›</a:t>
            </a:fld>
            <a:endParaRPr lang="en-GB"/>
          </a:p>
        </p:txBody>
      </p:sp>
      <p:sp>
        <p:nvSpPr>
          <p:cNvPr id="7" name="Plassholder for bilde 11"/>
          <p:cNvSpPr>
            <a:spLocks noGrp="1"/>
          </p:cNvSpPr>
          <p:nvPr>
            <p:ph type="pic" sz="quarter" idx="15" hasCustomPrompt="1"/>
          </p:nvPr>
        </p:nvSpPr>
        <p:spPr>
          <a:xfrm>
            <a:off x="13210859" y="0"/>
            <a:ext cx="4140517" cy="9756774"/>
          </a:xfrm>
          <a:solidFill>
            <a:schemeClr val="bg1">
              <a:lumMod val="85000"/>
            </a:schemeClr>
          </a:solidFill>
        </p:spPr>
        <p:txBody>
          <a:bodyPr anchor="t" anchorCtr="1"/>
          <a:lstStyle>
            <a:lvl1pPr marL="0" indent="0">
              <a:buNone/>
              <a:defRPr/>
            </a:lvl1pPr>
          </a:lstStyle>
          <a:p>
            <a:r>
              <a:rPr lang="nb-NO" dirty="0"/>
              <a:t>Bildeplassholder</a:t>
            </a:r>
          </a:p>
        </p:txBody>
      </p:sp>
    </p:spTree>
    <p:extLst>
      <p:ext uri="{BB962C8B-B14F-4D97-AF65-F5344CB8AC3E}">
        <p14:creationId xmlns:p14="http://schemas.microsoft.com/office/powerpoint/2010/main" val="3581617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ilde 6"/>
          <p:cNvPicPr>
            <a:picLocks noChangeAspect="1"/>
          </p:cNvPicPr>
          <p:nvPr userDrawn="1"/>
        </p:nvPicPr>
        <p:blipFill>
          <a:blip r:embed="rId19"/>
          <a:stretch>
            <a:fillRect/>
          </a:stretch>
        </p:blipFill>
        <p:spPr>
          <a:xfrm>
            <a:off x="12294733" y="8153524"/>
            <a:ext cx="5056642" cy="1603251"/>
          </a:xfrm>
          <a:prstGeom prst="rect">
            <a:avLst/>
          </a:prstGeom>
        </p:spPr>
      </p:pic>
      <p:pic>
        <p:nvPicPr>
          <p:cNvPr id="8" name="Bilde 7"/>
          <p:cNvPicPr>
            <a:picLocks noChangeAspect="1"/>
          </p:cNvPicPr>
          <p:nvPr userDrawn="1"/>
        </p:nvPicPr>
        <p:blipFill>
          <a:blip r:embed="rId20"/>
          <a:stretch>
            <a:fillRect/>
          </a:stretch>
        </p:blipFill>
        <p:spPr>
          <a:xfrm>
            <a:off x="0" y="0"/>
            <a:ext cx="3959360" cy="868682"/>
          </a:xfrm>
          <a:prstGeom prst="rect">
            <a:avLst/>
          </a:prstGeom>
        </p:spPr>
      </p:pic>
      <p:sp>
        <p:nvSpPr>
          <p:cNvPr id="2" name="Title Placeholder 1"/>
          <p:cNvSpPr>
            <a:spLocks noGrp="1"/>
          </p:cNvSpPr>
          <p:nvPr>
            <p:ph type="title"/>
          </p:nvPr>
        </p:nvSpPr>
        <p:spPr>
          <a:xfrm>
            <a:off x="1192907" y="2137268"/>
            <a:ext cx="15005518" cy="738664"/>
          </a:xfrm>
          <a:prstGeom prst="rect">
            <a:avLst/>
          </a:prstGeom>
        </p:spPr>
        <p:txBody>
          <a:bodyPr vert="horz" wrap="square" lIns="0" tIns="0" rIns="0" bIns="0" rtlCol="0" anchor="b" anchorCtr="0">
            <a:spAutoFit/>
          </a:bodyPr>
          <a:lstStyle/>
          <a:p>
            <a:r>
              <a:rPr lang="nb-NO" dirty="0"/>
              <a:t>Klikk for å redigere tittelstil</a:t>
            </a:r>
            <a:endParaRPr lang="en-US" dirty="0"/>
          </a:p>
        </p:txBody>
      </p:sp>
      <p:sp>
        <p:nvSpPr>
          <p:cNvPr id="3" name="Text Placeholder 2"/>
          <p:cNvSpPr>
            <a:spLocks noGrp="1"/>
          </p:cNvSpPr>
          <p:nvPr>
            <p:ph type="body" idx="1"/>
          </p:nvPr>
        </p:nvSpPr>
        <p:spPr>
          <a:xfrm>
            <a:off x="1192907" y="3545758"/>
            <a:ext cx="15005518" cy="4156303"/>
          </a:xfrm>
          <a:prstGeom prst="rect">
            <a:avLst/>
          </a:prstGeom>
        </p:spPr>
        <p:txBody>
          <a:bodyPr vert="horz" lIns="0" tIns="0" rIns="0" bIns="0" rtlCol="0" anchor="t" anchorCtr="0">
            <a:normAutofit/>
          </a:bodyPr>
          <a:lstStyle/>
          <a:p>
            <a:pPr lvl="0"/>
            <a:r>
              <a:rPr lang="nb-NO" dirty="0"/>
              <a:t>Rediger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
        <p:nvSpPr>
          <p:cNvPr id="4" name="Date Placeholder 3"/>
          <p:cNvSpPr>
            <a:spLocks noGrp="1"/>
          </p:cNvSpPr>
          <p:nvPr>
            <p:ph type="dt" sz="half" idx="2"/>
          </p:nvPr>
        </p:nvSpPr>
        <p:spPr>
          <a:xfrm>
            <a:off x="8675688" y="9360501"/>
            <a:ext cx="1440180" cy="215444"/>
          </a:xfrm>
          <a:prstGeom prst="rect">
            <a:avLst/>
          </a:prstGeom>
        </p:spPr>
        <p:txBody>
          <a:bodyPr vert="horz" lIns="0" tIns="0" rIns="0" bIns="0" rtlCol="0" anchor="t" anchorCtr="0">
            <a:spAutoFit/>
          </a:bodyPr>
          <a:lstStyle>
            <a:lvl1pPr algn="l">
              <a:lnSpc>
                <a:spcPct val="100000"/>
              </a:lnSpc>
              <a:spcBef>
                <a:spcPts val="0"/>
              </a:spcBef>
              <a:defRPr sz="1400">
                <a:solidFill>
                  <a:schemeClr val="tx1"/>
                </a:solidFill>
                <a:latin typeface="Times New Roman" panose="02020603050405020304" pitchFamily="18" charset="0"/>
                <a:cs typeface="Times New Roman" panose="02020603050405020304" pitchFamily="18" charset="0"/>
              </a:defRPr>
            </a:lvl1pPr>
          </a:lstStyle>
          <a:p>
            <a:endParaRPr lang="nb-NO" noProof="0" dirty="0"/>
          </a:p>
        </p:txBody>
      </p:sp>
      <p:sp>
        <p:nvSpPr>
          <p:cNvPr id="5" name="Footer Placeholder 4"/>
          <p:cNvSpPr>
            <a:spLocks noGrp="1"/>
          </p:cNvSpPr>
          <p:nvPr>
            <p:ph type="ftr" sz="quarter" idx="3"/>
          </p:nvPr>
        </p:nvSpPr>
        <p:spPr>
          <a:xfrm>
            <a:off x="1516947" y="9360501"/>
            <a:ext cx="7158741" cy="215444"/>
          </a:xfrm>
          <a:prstGeom prst="rect">
            <a:avLst/>
          </a:prstGeom>
        </p:spPr>
        <p:txBody>
          <a:bodyPr vert="horz" wrap="square" lIns="0" tIns="0" rIns="0" bIns="0" rtlCol="0" anchor="t" anchorCtr="0">
            <a:spAutoFit/>
          </a:bodyPr>
          <a:lstStyle>
            <a:lvl1pPr algn="l">
              <a:lnSpc>
                <a:spcPct val="100000"/>
              </a:lnSpc>
              <a:spcBef>
                <a:spcPts val="0"/>
              </a:spcBef>
              <a:defRPr sz="1400">
                <a:solidFill>
                  <a:schemeClr val="tx1"/>
                </a:solidFill>
                <a:latin typeface="Times New Roman" panose="02020603050405020304" pitchFamily="18" charset="0"/>
                <a:cs typeface="Times New Roman" panose="02020603050405020304" pitchFamily="18" charset="0"/>
              </a:defRPr>
            </a:lvl1pPr>
          </a:lstStyle>
          <a:p>
            <a:r>
              <a:rPr lang="en-GB" smtClean="0"/>
              <a:t>Valgdirektoratet</a:t>
            </a:r>
            <a:endParaRPr lang="en-GB"/>
          </a:p>
        </p:txBody>
      </p:sp>
      <p:sp>
        <p:nvSpPr>
          <p:cNvPr id="6" name="Slide Number Placeholder 5"/>
          <p:cNvSpPr>
            <a:spLocks noGrp="1"/>
          </p:cNvSpPr>
          <p:nvPr>
            <p:ph type="sldNum" sz="quarter" idx="4"/>
          </p:nvPr>
        </p:nvSpPr>
        <p:spPr>
          <a:xfrm>
            <a:off x="1192907" y="9360502"/>
            <a:ext cx="324040" cy="215444"/>
          </a:xfrm>
          <a:prstGeom prst="rect">
            <a:avLst/>
          </a:prstGeom>
        </p:spPr>
        <p:txBody>
          <a:bodyPr vert="horz" lIns="0" tIns="0" rIns="0" bIns="0" rtlCol="0" anchor="t" anchorCtr="0">
            <a:spAutoFit/>
          </a:bodyPr>
          <a:lstStyle>
            <a:lvl1pPr algn="l">
              <a:lnSpc>
                <a:spcPct val="100000"/>
              </a:lnSpc>
              <a:spcBef>
                <a:spcPts val="0"/>
              </a:spcBef>
              <a:defRPr sz="1400">
                <a:solidFill>
                  <a:schemeClr val="tx1"/>
                </a:solidFill>
                <a:latin typeface="Times New Roman" panose="02020603050405020304" pitchFamily="18" charset="0"/>
                <a:cs typeface="Times New Roman" panose="02020603050405020304" pitchFamily="18" charset="0"/>
              </a:defRPr>
            </a:lvl1pPr>
          </a:lstStyle>
          <a:p>
            <a:fld id="{382DDD0F-5761-4DE2-8A30-FA433CEA696A}" type="slidenum">
              <a:rPr lang="en-GB" smtClean="0"/>
              <a:pPr/>
              <a:t>‹#›</a:t>
            </a:fld>
            <a:endParaRPr lang="en-GB" dirty="0"/>
          </a:p>
        </p:txBody>
      </p:sp>
    </p:spTree>
    <p:extLst>
      <p:ext uri="{BB962C8B-B14F-4D97-AF65-F5344CB8AC3E}">
        <p14:creationId xmlns:p14="http://schemas.microsoft.com/office/powerpoint/2010/main" val="713230276"/>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72" r:id="rId3"/>
    <p:sldLayoutId id="2147483662" r:id="rId4"/>
    <p:sldLayoutId id="2147483673" r:id="rId5"/>
    <p:sldLayoutId id="2147483664" r:id="rId6"/>
    <p:sldLayoutId id="2147483674" r:id="rId7"/>
    <p:sldLayoutId id="2147483675" r:id="rId8"/>
    <p:sldLayoutId id="2147483676" r:id="rId9"/>
    <p:sldLayoutId id="2147483677" r:id="rId10"/>
    <p:sldLayoutId id="2147483678" r:id="rId11"/>
    <p:sldLayoutId id="2147483681" r:id="rId12"/>
    <p:sldLayoutId id="2147483680" r:id="rId13"/>
    <p:sldLayoutId id="2147483682" r:id="rId14"/>
    <p:sldLayoutId id="2147483666" r:id="rId15"/>
    <p:sldLayoutId id="2147483667" r:id="rId16"/>
    <p:sldLayoutId id="2147483683" r:id="rId17"/>
  </p:sldLayoutIdLst>
  <p:hf hdr="0" dt="0"/>
  <p:txStyles>
    <p:titleStyle>
      <a:lvl1pPr algn="l" defTabSz="1300917" rtl="0" eaLnBrk="1" latinLnBrk="0" hangingPunct="1">
        <a:lnSpc>
          <a:spcPct val="100000"/>
        </a:lnSpc>
        <a:spcBef>
          <a:spcPts val="0"/>
        </a:spcBef>
        <a:buNone/>
        <a:defRPr sz="4800" b="1" kern="1200">
          <a:solidFill>
            <a:schemeClr val="tx1"/>
          </a:solidFill>
          <a:latin typeface="+mj-lt"/>
          <a:ea typeface="+mj-ea"/>
          <a:cs typeface="+mj-cs"/>
        </a:defRPr>
      </a:lvl1pPr>
    </p:titleStyle>
    <p:bodyStyle>
      <a:lvl1pPr marL="325229" indent="-325229" algn="l" defTabSz="1300917" rtl="0" eaLnBrk="1" latinLnBrk="0" hangingPunct="1">
        <a:lnSpc>
          <a:spcPct val="100000"/>
        </a:lnSpc>
        <a:spcBef>
          <a:spcPts val="0"/>
        </a:spcBef>
        <a:buFont typeface="Arial" panose="020B0604020202020204" pitchFamily="34" charset="0"/>
        <a:buChar char="•"/>
        <a:defRPr sz="3000" kern="1200">
          <a:solidFill>
            <a:schemeClr val="tx1"/>
          </a:solidFill>
          <a:latin typeface="+mn-lt"/>
          <a:ea typeface="+mn-ea"/>
          <a:cs typeface="+mn-cs"/>
        </a:defRPr>
      </a:lvl1pPr>
      <a:lvl2pPr marL="975688" indent="-325229" algn="l" defTabSz="1300917" rtl="0" eaLnBrk="1" latinLnBrk="0" hangingPunct="1">
        <a:lnSpc>
          <a:spcPct val="100000"/>
        </a:lnSpc>
        <a:spcBef>
          <a:spcPts val="0"/>
        </a:spcBef>
        <a:buFont typeface="Arial" panose="020B0604020202020204" pitchFamily="34" charset="0"/>
        <a:buChar char="•"/>
        <a:defRPr sz="2400" kern="1200">
          <a:solidFill>
            <a:schemeClr val="tx1"/>
          </a:solidFill>
          <a:latin typeface="+mn-lt"/>
          <a:ea typeface="+mn-ea"/>
          <a:cs typeface="+mn-cs"/>
        </a:defRPr>
      </a:lvl2pPr>
      <a:lvl3pPr marL="1626146" indent="-325229" algn="l" defTabSz="130091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2276605" indent="-325229" algn="l" defTabSz="1300917"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4pPr>
      <a:lvl5pPr marL="2927063" indent="-325229" algn="l" defTabSz="1300917"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5pPr>
      <a:lvl6pPr marL="3577521" indent="-325229" algn="l" defTabSz="1300917" rtl="0" eaLnBrk="1" latinLnBrk="0" hangingPunct="1">
        <a:lnSpc>
          <a:spcPct val="90000"/>
        </a:lnSpc>
        <a:spcBef>
          <a:spcPts val="711"/>
        </a:spcBef>
        <a:buFont typeface="Arial" panose="020B0604020202020204" pitchFamily="34" charset="0"/>
        <a:buChar char="•"/>
        <a:defRPr sz="2561" kern="1200">
          <a:solidFill>
            <a:schemeClr val="tx1"/>
          </a:solidFill>
          <a:latin typeface="+mn-lt"/>
          <a:ea typeface="+mn-ea"/>
          <a:cs typeface="+mn-cs"/>
        </a:defRPr>
      </a:lvl6pPr>
      <a:lvl7pPr marL="4227980" indent="-325229" algn="l" defTabSz="1300917" rtl="0" eaLnBrk="1" latinLnBrk="0" hangingPunct="1">
        <a:lnSpc>
          <a:spcPct val="90000"/>
        </a:lnSpc>
        <a:spcBef>
          <a:spcPts val="711"/>
        </a:spcBef>
        <a:buFont typeface="Arial" panose="020B0604020202020204" pitchFamily="34" charset="0"/>
        <a:buChar char="•"/>
        <a:defRPr sz="2561" kern="1200">
          <a:solidFill>
            <a:schemeClr val="tx1"/>
          </a:solidFill>
          <a:latin typeface="+mn-lt"/>
          <a:ea typeface="+mn-ea"/>
          <a:cs typeface="+mn-cs"/>
        </a:defRPr>
      </a:lvl7pPr>
      <a:lvl8pPr marL="4878438" indent="-325229" algn="l" defTabSz="1300917" rtl="0" eaLnBrk="1" latinLnBrk="0" hangingPunct="1">
        <a:lnSpc>
          <a:spcPct val="90000"/>
        </a:lnSpc>
        <a:spcBef>
          <a:spcPts val="711"/>
        </a:spcBef>
        <a:buFont typeface="Arial" panose="020B0604020202020204" pitchFamily="34" charset="0"/>
        <a:buChar char="•"/>
        <a:defRPr sz="2561" kern="1200">
          <a:solidFill>
            <a:schemeClr val="tx1"/>
          </a:solidFill>
          <a:latin typeface="+mn-lt"/>
          <a:ea typeface="+mn-ea"/>
          <a:cs typeface="+mn-cs"/>
        </a:defRPr>
      </a:lvl8pPr>
      <a:lvl9pPr marL="5528897" indent="-325229" algn="l" defTabSz="1300917" rtl="0" eaLnBrk="1" latinLnBrk="0" hangingPunct="1">
        <a:lnSpc>
          <a:spcPct val="90000"/>
        </a:lnSpc>
        <a:spcBef>
          <a:spcPts val="711"/>
        </a:spcBef>
        <a:buFont typeface="Arial" panose="020B0604020202020204" pitchFamily="34" charset="0"/>
        <a:buChar char="•"/>
        <a:defRPr sz="2561" kern="1200">
          <a:solidFill>
            <a:schemeClr val="tx1"/>
          </a:solidFill>
          <a:latin typeface="+mn-lt"/>
          <a:ea typeface="+mn-ea"/>
          <a:cs typeface="+mn-cs"/>
        </a:defRPr>
      </a:lvl9pPr>
    </p:bodyStyle>
    <p:otherStyle>
      <a:defPPr>
        <a:defRPr lang="en-US"/>
      </a:defPPr>
      <a:lvl1pPr marL="0" algn="l" defTabSz="1300917" rtl="0" eaLnBrk="1" latinLnBrk="0" hangingPunct="1">
        <a:defRPr sz="2561" kern="1200">
          <a:solidFill>
            <a:schemeClr val="tx1"/>
          </a:solidFill>
          <a:latin typeface="+mn-lt"/>
          <a:ea typeface="+mn-ea"/>
          <a:cs typeface="+mn-cs"/>
        </a:defRPr>
      </a:lvl1pPr>
      <a:lvl2pPr marL="650458" algn="l" defTabSz="1300917" rtl="0" eaLnBrk="1" latinLnBrk="0" hangingPunct="1">
        <a:defRPr sz="2561" kern="1200">
          <a:solidFill>
            <a:schemeClr val="tx1"/>
          </a:solidFill>
          <a:latin typeface="+mn-lt"/>
          <a:ea typeface="+mn-ea"/>
          <a:cs typeface="+mn-cs"/>
        </a:defRPr>
      </a:lvl2pPr>
      <a:lvl3pPr marL="1300917" algn="l" defTabSz="1300917" rtl="0" eaLnBrk="1" latinLnBrk="0" hangingPunct="1">
        <a:defRPr sz="2561" kern="1200">
          <a:solidFill>
            <a:schemeClr val="tx1"/>
          </a:solidFill>
          <a:latin typeface="+mn-lt"/>
          <a:ea typeface="+mn-ea"/>
          <a:cs typeface="+mn-cs"/>
        </a:defRPr>
      </a:lvl3pPr>
      <a:lvl4pPr marL="1951375" algn="l" defTabSz="1300917" rtl="0" eaLnBrk="1" latinLnBrk="0" hangingPunct="1">
        <a:defRPr sz="2561" kern="1200">
          <a:solidFill>
            <a:schemeClr val="tx1"/>
          </a:solidFill>
          <a:latin typeface="+mn-lt"/>
          <a:ea typeface="+mn-ea"/>
          <a:cs typeface="+mn-cs"/>
        </a:defRPr>
      </a:lvl4pPr>
      <a:lvl5pPr marL="2601834" algn="l" defTabSz="1300917" rtl="0" eaLnBrk="1" latinLnBrk="0" hangingPunct="1">
        <a:defRPr sz="2561" kern="1200">
          <a:solidFill>
            <a:schemeClr val="tx1"/>
          </a:solidFill>
          <a:latin typeface="+mn-lt"/>
          <a:ea typeface="+mn-ea"/>
          <a:cs typeface="+mn-cs"/>
        </a:defRPr>
      </a:lvl5pPr>
      <a:lvl6pPr marL="3252292" algn="l" defTabSz="1300917" rtl="0" eaLnBrk="1" latinLnBrk="0" hangingPunct="1">
        <a:defRPr sz="2561" kern="1200">
          <a:solidFill>
            <a:schemeClr val="tx1"/>
          </a:solidFill>
          <a:latin typeface="+mn-lt"/>
          <a:ea typeface="+mn-ea"/>
          <a:cs typeface="+mn-cs"/>
        </a:defRPr>
      </a:lvl6pPr>
      <a:lvl7pPr marL="3902751" algn="l" defTabSz="1300917" rtl="0" eaLnBrk="1" latinLnBrk="0" hangingPunct="1">
        <a:defRPr sz="2561" kern="1200">
          <a:solidFill>
            <a:schemeClr val="tx1"/>
          </a:solidFill>
          <a:latin typeface="+mn-lt"/>
          <a:ea typeface="+mn-ea"/>
          <a:cs typeface="+mn-cs"/>
        </a:defRPr>
      </a:lvl7pPr>
      <a:lvl8pPr marL="4553209" algn="l" defTabSz="1300917" rtl="0" eaLnBrk="1" latinLnBrk="0" hangingPunct="1">
        <a:defRPr sz="2561" kern="1200">
          <a:solidFill>
            <a:schemeClr val="tx1"/>
          </a:solidFill>
          <a:latin typeface="+mn-lt"/>
          <a:ea typeface="+mn-ea"/>
          <a:cs typeface="+mn-cs"/>
        </a:defRPr>
      </a:lvl8pPr>
      <a:lvl9pPr marL="5203668" algn="l" defTabSz="1300917" rtl="0" eaLnBrk="1" latinLnBrk="0" hangingPunct="1">
        <a:defRPr sz="256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73" userDrawn="1">
          <p15:clr>
            <a:srgbClr val="F26B43"/>
          </p15:clr>
        </p15:guide>
        <p15:guide id="2" pos="546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lassholder for bilde 8"/>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0" y="0"/>
            <a:ext cx="17351375" cy="9756775"/>
          </a:xfrm>
        </p:spPr>
      </p:pic>
      <p:sp>
        <p:nvSpPr>
          <p:cNvPr id="6" name="Plassholder for tekst 5"/>
          <p:cNvSpPr>
            <a:spLocks noGrp="1"/>
          </p:cNvSpPr>
          <p:nvPr>
            <p:ph type="body" sz="quarter" idx="13"/>
          </p:nvPr>
        </p:nvSpPr>
        <p:spPr/>
        <p:txBody>
          <a:bodyPr/>
          <a:lstStyle/>
          <a:p>
            <a:endParaRPr lang="nb-NO" dirty="0"/>
          </a:p>
        </p:txBody>
      </p:sp>
      <p:sp>
        <p:nvSpPr>
          <p:cNvPr id="5" name="Tittel 4"/>
          <p:cNvSpPr>
            <a:spLocks noGrp="1"/>
          </p:cNvSpPr>
          <p:nvPr>
            <p:ph type="ctrTitle"/>
          </p:nvPr>
        </p:nvSpPr>
        <p:spPr>
          <a:xfrm>
            <a:off x="1188149" y="7928497"/>
            <a:ext cx="13013531" cy="1015663"/>
          </a:xfrm>
        </p:spPr>
        <p:txBody>
          <a:bodyPr/>
          <a:lstStyle/>
          <a:p>
            <a:r>
              <a:rPr lang="nb-NO" dirty="0" err="1" smtClean="0"/>
              <a:t>Valgforum</a:t>
            </a:r>
            <a:r>
              <a:rPr lang="nb-NO" dirty="0" smtClean="0"/>
              <a:t>: evalueringskonferansen 2017</a:t>
            </a:r>
            <a:r>
              <a:rPr lang="nb-NO" dirty="0"/>
              <a:t/>
            </a:r>
            <a:br>
              <a:rPr lang="nb-NO" dirty="0"/>
            </a:br>
            <a:r>
              <a:rPr lang="nb-NO" sz="1800" dirty="0"/>
              <a:t>H</a:t>
            </a:r>
            <a:r>
              <a:rPr lang="nb-NO" sz="1800" dirty="0" smtClean="0"/>
              <a:t>erman Christensen, Espen Schreiner &amp; Knut Magne Watne, Stavanger </a:t>
            </a:r>
            <a:r>
              <a:rPr lang="nb-NO" sz="1800" dirty="0" smtClean="0"/>
              <a:t>19. oktober </a:t>
            </a:r>
            <a:r>
              <a:rPr lang="nb-NO" sz="1800" dirty="0"/>
              <a:t>2017</a:t>
            </a:r>
            <a:endParaRPr lang="nb-NO" dirty="0"/>
          </a:p>
        </p:txBody>
      </p:sp>
      <p:sp>
        <p:nvSpPr>
          <p:cNvPr id="7" name="Plassholder for tekst 6"/>
          <p:cNvSpPr>
            <a:spLocks noGrp="1"/>
          </p:cNvSpPr>
          <p:nvPr>
            <p:ph type="body" sz="quarter" idx="14"/>
          </p:nvPr>
        </p:nvSpPr>
        <p:spPr/>
        <p:txBody>
          <a:bodyPr/>
          <a:lstStyle/>
          <a:p>
            <a:endParaRPr lang="nb-NO"/>
          </a:p>
        </p:txBody>
      </p:sp>
    </p:spTree>
    <p:extLst>
      <p:ext uri="{BB962C8B-B14F-4D97-AF65-F5344CB8AC3E}">
        <p14:creationId xmlns:p14="http://schemas.microsoft.com/office/powerpoint/2010/main" val="5704439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Omfattende evalueringsarbeid</a:t>
            </a:r>
            <a:endParaRPr lang="nb-NO" dirty="0"/>
          </a:p>
        </p:txBody>
      </p:sp>
      <p:sp>
        <p:nvSpPr>
          <p:cNvPr id="3" name="Plassholder for innhold 2"/>
          <p:cNvSpPr>
            <a:spLocks noGrp="1"/>
          </p:cNvSpPr>
          <p:nvPr>
            <p:ph idx="1"/>
          </p:nvPr>
        </p:nvSpPr>
        <p:spPr/>
        <p:txBody>
          <a:bodyPr>
            <a:normAutofit/>
          </a:bodyPr>
          <a:lstStyle/>
          <a:p>
            <a:pPr marL="0" indent="0">
              <a:buNone/>
            </a:pPr>
            <a:r>
              <a:rPr lang="nb-NO" sz="2400" dirty="0" smtClean="0"/>
              <a:t>Valggjennomføringsundersøkelsen 2017</a:t>
            </a:r>
            <a:endParaRPr lang="nb-NO" sz="2400" dirty="0"/>
          </a:p>
        </p:txBody>
      </p:sp>
      <p:sp>
        <p:nvSpPr>
          <p:cNvPr id="4" name="Plassholder for bunntekst 3"/>
          <p:cNvSpPr>
            <a:spLocks noGrp="1"/>
          </p:cNvSpPr>
          <p:nvPr>
            <p:ph type="ftr" sz="quarter" idx="11"/>
          </p:nvPr>
        </p:nvSpPr>
        <p:spPr/>
        <p:txBody>
          <a:bodyPr/>
          <a:lstStyle/>
          <a:p>
            <a:r>
              <a:rPr lang="en-GB" smtClean="0"/>
              <a:t>Valgdirektoratet</a:t>
            </a:r>
            <a:endParaRPr lang="en-GB"/>
          </a:p>
        </p:txBody>
      </p:sp>
      <p:sp>
        <p:nvSpPr>
          <p:cNvPr id="5" name="Plassholder for lysbildenummer 4"/>
          <p:cNvSpPr>
            <a:spLocks noGrp="1"/>
          </p:cNvSpPr>
          <p:nvPr>
            <p:ph type="sldNum" sz="quarter" idx="12"/>
          </p:nvPr>
        </p:nvSpPr>
        <p:spPr/>
        <p:txBody>
          <a:bodyPr/>
          <a:lstStyle/>
          <a:p>
            <a:fld id="{382DDD0F-5761-4DE2-8A30-FA433CEA696A}" type="slidenum">
              <a:rPr lang="en-GB" smtClean="0"/>
              <a:t>10</a:t>
            </a:fld>
            <a:endParaRPr lang="en-GB"/>
          </a:p>
        </p:txBody>
      </p:sp>
      <p:grpSp>
        <p:nvGrpSpPr>
          <p:cNvPr id="23" name="Gruppe 22"/>
          <p:cNvGrpSpPr/>
          <p:nvPr/>
        </p:nvGrpSpPr>
        <p:grpSpPr>
          <a:xfrm>
            <a:off x="5284311" y="2658004"/>
            <a:ext cx="10380420" cy="5197324"/>
            <a:chOff x="5284311" y="2658004"/>
            <a:chExt cx="10380420" cy="5197324"/>
          </a:xfrm>
        </p:grpSpPr>
        <p:sp>
          <p:nvSpPr>
            <p:cNvPr id="7" name="Ellipse 6"/>
            <p:cNvSpPr/>
            <p:nvPr/>
          </p:nvSpPr>
          <p:spPr>
            <a:xfrm>
              <a:off x="7081558" y="4804640"/>
              <a:ext cx="4132385" cy="163853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4000" dirty="0" smtClean="0">
                  <a:solidFill>
                    <a:schemeClr val="tx1"/>
                  </a:solidFill>
                </a:rPr>
                <a:t>Analyse</a:t>
              </a:r>
              <a:endParaRPr lang="nb-NO" sz="4000" dirty="0">
                <a:solidFill>
                  <a:schemeClr val="tx1"/>
                </a:solidFill>
              </a:endParaRPr>
            </a:p>
          </p:txBody>
        </p:sp>
        <p:sp>
          <p:nvSpPr>
            <p:cNvPr id="8" name="Sirkelformet pil 7"/>
            <p:cNvSpPr/>
            <p:nvPr/>
          </p:nvSpPr>
          <p:spPr>
            <a:xfrm rot="18440937">
              <a:off x="5144013" y="4635472"/>
              <a:ext cx="2918288" cy="2637692"/>
            </a:xfrm>
            <a:prstGeom prst="circularArrow">
              <a:avLst>
                <a:gd name="adj1" fmla="val 15161"/>
                <a:gd name="adj2" fmla="val 1501739"/>
                <a:gd name="adj3" fmla="val 21342206"/>
                <a:gd name="adj4" fmla="val 16937013"/>
                <a:gd name="adj5" fmla="val 1499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9" name="TekstSylinder 8"/>
            <p:cNvSpPr txBox="1"/>
            <p:nvPr/>
          </p:nvSpPr>
          <p:spPr>
            <a:xfrm>
              <a:off x="11998196" y="2658004"/>
              <a:ext cx="1917513" cy="2215991"/>
            </a:xfrm>
            <a:prstGeom prst="rect">
              <a:avLst/>
            </a:prstGeom>
            <a:noFill/>
          </p:spPr>
          <p:txBody>
            <a:bodyPr wrap="none" rtlCol="0">
              <a:spAutoFit/>
            </a:bodyPr>
            <a:lstStyle/>
            <a:p>
              <a:r>
                <a:rPr lang="nb-NO" sz="13800" dirty="0" smtClean="0">
                  <a:solidFill>
                    <a:schemeClr val="bg1">
                      <a:lumMod val="85000"/>
                    </a:schemeClr>
                  </a:solidFill>
                  <a:latin typeface="Arial Rounded MT Bold" panose="020F0704030504030204" pitchFamily="34" charset="0"/>
                </a:rPr>
                <a:t>@</a:t>
              </a:r>
              <a:endParaRPr lang="nb-NO" sz="19900" dirty="0">
                <a:solidFill>
                  <a:schemeClr val="bg1">
                    <a:lumMod val="85000"/>
                  </a:schemeClr>
                </a:solidFill>
                <a:latin typeface="Arial Rounded MT Bold" panose="020F0704030504030204" pitchFamily="34" charset="0"/>
              </a:endParaRPr>
            </a:p>
          </p:txBody>
        </p:sp>
        <p:sp>
          <p:nvSpPr>
            <p:cNvPr id="10" name="Sirkelformet pil 9"/>
            <p:cNvSpPr/>
            <p:nvPr/>
          </p:nvSpPr>
          <p:spPr>
            <a:xfrm rot="21435556" flipH="1">
              <a:off x="9932237" y="3585128"/>
              <a:ext cx="3484869" cy="2832434"/>
            </a:xfrm>
            <a:prstGeom prst="circularArrow">
              <a:avLst>
                <a:gd name="adj1" fmla="val 13238"/>
                <a:gd name="adj2" fmla="val 1226552"/>
                <a:gd name="adj3" fmla="val 20512440"/>
                <a:gd name="adj4" fmla="val 15258384"/>
                <a:gd name="adj5" fmla="val 143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12" name="Sirkelformet pil 11"/>
            <p:cNvSpPr/>
            <p:nvPr/>
          </p:nvSpPr>
          <p:spPr>
            <a:xfrm rot="164444" flipH="1" flipV="1">
              <a:off x="9932236" y="4830258"/>
              <a:ext cx="3484869" cy="2832434"/>
            </a:xfrm>
            <a:prstGeom prst="circularArrow">
              <a:avLst>
                <a:gd name="adj1" fmla="val 13238"/>
                <a:gd name="adj2" fmla="val 1226552"/>
                <a:gd name="adj3" fmla="val 20512440"/>
                <a:gd name="adj4" fmla="val 15258384"/>
                <a:gd name="adj5" fmla="val 143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pic>
          <p:nvPicPr>
            <p:cNvPr id="13" name="Bilde 12"/>
            <p:cNvPicPr>
              <a:picLocks noChangeAspect="1"/>
            </p:cNvPicPr>
            <p:nvPr/>
          </p:nvPicPr>
          <p:blipFill>
            <a:blip r:embed="rId3"/>
            <a:stretch>
              <a:fillRect/>
            </a:stretch>
          </p:blipFill>
          <p:spPr>
            <a:xfrm>
              <a:off x="12048410" y="6666799"/>
              <a:ext cx="896784" cy="900022"/>
            </a:xfrm>
            <a:prstGeom prst="rect">
              <a:avLst/>
            </a:prstGeom>
          </p:spPr>
        </p:pic>
        <p:pic>
          <p:nvPicPr>
            <p:cNvPr id="14" name="Bilde 13"/>
            <p:cNvPicPr>
              <a:picLocks noChangeAspect="1"/>
            </p:cNvPicPr>
            <p:nvPr/>
          </p:nvPicPr>
          <p:blipFill>
            <a:blip r:embed="rId4"/>
            <a:stretch>
              <a:fillRect/>
            </a:stretch>
          </p:blipFill>
          <p:spPr>
            <a:xfrm>
              <a:off x="13160307" y="6677941"/>
              <a:ext cx="815411" cy="922100"/>
            </a:xfrm>
            <a:prstGeom prst="rect">
              <a:avLst/>
            </a:prstGeom>
          </p:spPr>
        </p:pic>
        <p:pic>
          <p:nvPicPr>
            <p:cNvPr id="16" name="Bilde 15"/>
            <p:cNvPicPr>
              <a:picLocks noChangeAspect="1"/>
            </p:cNvPicPr>
            <p:nvPr/>
          </p:nvPicPr>
          <p:blipFill>
            <a:blip r:embed="rId5"/>
            <a:stretch>
              <a:fillRect/>
            </a:stretch>
          </p:blipFill>
          <p:spPr>
            <a:xfrm>
              <a:off x="14228685" y="6568388"/>
              <a:ext cx="1436046" cy="683831"/>
            </a:xfrm>
            <a:prstGeom prst="rect">
              <a:avLst/>
            </a:prstGeom>
          </p:spPr>
        </p:pic>
        <p:pic>
          <p:nvPicPr>
            <p:cNvPr id="18" name="Bilde 17"/>
            <p:cNvPicPr>
              <a:picLocks noChangeAspect="1"/>
            </p:cNvPicPr>
            <p:nvPr/>
          </p:nvPicPr>
          <p:blipFill>
            <a:blip r:embed="rId6"/>
            <a:stretch>
              <a:fillRect/>
            </a:stretch>
          </p:blipFill>
          <p:spPr>
            <a:xfrm>
              <a:off x="14241467" y="7278313"/>
              <a:ext cx="1410481" cy="577015"/>
            </a:xfrm>
            <a:prstGeom prst="rect">
              <a:avLst/>
            </a:prstGeom>
          </p:spPr>
        </p:pic>
        <p:sp>
          <p:nvSpPr>
            <p:cNvPr id="19" name="TekstSylinder 18"/>
            <p:cNvSpPr txBox="1"/>
            <p:nvPr/>
          </p:nvSpPr>
          <p:spPr>
            <a:xfrm>
              <a:off x="12130444" y="3999333"/>
              <a:ext cx="1755609" cy="400110"/>
            </a:xfrm>
            <a:prstGeom prst="rect">
              <a:avLst/>
            </a:prstGeom>
            <a:noFill/>
          </p:spPr>
          <p:txBody>
            <a:bodyPr wrap="none" rtlCol="0">
              <a:spAutoFit/>
            </a:bodyPr>
            <a:lstStyle/>
            <a:p>
              <a:r>
                <a:rPr lang="nb-NO" sz="2000" dirty="0" smtClean="0"/>
                <a:t>post@valg.no</a:t>
              </a:r>
              <a:endParaRPr lang="nb-NO" sz="2000" dirty="0"/>
            </a:p>
          </p:txBody>
        </p:sp>
        <p:sp>
          <p:nvSpPr>
            <p:cNvPr id="20" name="TekstSylinder 19"/>
            <p:cNvSpPr txBox="1"/>
            <p:nvPr/>
          </p:nvSpPr>
          <p:spPr>
            <a:xfrm>
              <a:off x="12100789" y="3488796"/>
              <a:ext cx="1814920" cy="400110"/>
            </a:xfrm>
            <a:prstGeom prst="rect">
              <a:avLst/>
            </a:prstGeom>
            <a:noFill/>
          </p:spPr>
          <p:txBody>
            <a:bodyPr wrap="none" rtlCol="0">
              <a:spAutoFit/>
            </a:bodyPr>
            <a:lstStyle/>
            <a:p>
              <a:r>
                <a:rPr lang="nb-NO" sz="2000" dirty="0" smtClean="0"/>
                <a:t>hjelp@valg.no</a:t>
              </a:r>
              <a:endParaRPr lang="nb-NO" sz="2000" dirty="0"/>
            </a:p>
          </p:txBody>
        </p:sp>
        <p:pic>
          <p:nvPicPr>
            <p:cNvPr id="21" name="Bilde 20"/>
            <p:cNvPicPr>
              <a:picLocks noChangeAspect="1"/>
            </p:cNvPicPr>
            <p:nvPr/>
          </p:nvPicPr>
          <p:blipFill>
            <a:blip r:embed="rId7"/>
            <a:stretch>
              <a:fillRect/>
            </a:stretch>
          </p:blipFill>
          <p:spPr>
            <a:xfrm>
              <a:off x="14115821" y="2944686"/>
              <a:ext cx="1106143" cy="1818990"/>
            </a:xfrm>
            <a:prstGeom prst="rect">
              <a:avLst/>
            </a:prstGeom>
          </p:spPr>
        </p:pic>
        <p:pic>
          <p:nvPicPr>
            <p:cNvPr id="1026" name="Picture 2" descr="https://cdn2.iconfinder.com/data/icons/thesquid-ink-40-free-flat-icon-pack/64/support-12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62784" y="3683350"/>
              <a:ext cx="704673" cy="805341"/>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Bilde 5"/>
          <p:cNvPicPr>
            <a:picLocks noChangeAspect="1"/>
          </p:cNvPicPr>
          <p:nvPr/>
        </p:nvPicPr>
        <p:blipFill>
          <a:blip r:embed="rId9"/>
          <a:stretch>
            <a:fillRect/>
          </a:stretch>
        </p:blipFill>
        <p:spPr>
          <a:xfrm>
            <a:off x="1192907" y="3994262"/>
            <a:ext cx="5036555" cy="3460261"/>
          </a:xfrm>
          <a:prstGeom prst="rect">
            <a:avLst/>
          </a:prstGeom>
        </p:spPr>
      </p:pic>
    </p:spTree>
    <p:extLst>
      <p:ext uri="{BB962C8B-B14F-4D97-AF65-F5344CB8AC3E}">
        <p14:creationId xmlns:p14="http://schemas.microsoft.com/office/powerpoint/2010/main" val="288505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Strategisk arbeid</a:t>
            </a:r>
            <a:endParaRPr lang="nb-NO" dirty="0"/>
          </a:p>
        </p:txBody>
      </p:sp>
      <p:sp>
        <p:nvSpPr>
          <p:cNvPr id="3" name="Plassholder for innhold 2"/>
          <p:cNvSpPr>
            <a:spLocks noGrp="1"/>
          </p:cNvSpPr>
          <p:nvPr>
            <p:ph idx="1"/>
          </p:nvPr>
        </p:nvSpPr>
        <p:spPr/>
        <p:txBody>
          <a:bodyPr/>
          <a:lstStyle/>
          <a:p>
            <a:r>
              <a:rPr lang="nb-NO" dirty="0" smtClean="0"/>
              <a:t>Tre områder:</a:t>
            </a:r>
            <a:endParaRPr lang="nb-NO" dirty="0"/>
          </a:p>
          <a:p>
            <a:endParaRPr lang="nb-NO" dirty="0"/>
          </a:p>
        </p:txBody>
      </p:sp>
      <p:sp>
        <p:nvSpPr>
          <p:cNvPr id="4" name="Plassholder for bunntekst 3"/>
          <p:cNvSpPr>
            <a:spLocks noGrp="1"/>
          </p:cNvSpPr>
          <p:nvPr>
            <p:ph type="ftr" sz="quarter" idx="11"/>
          </p:nvPr>
        </p:nvSpPr>
        <p:spPr/>
        <p:txBody>
          <a:bodyPr/>
          <a:lstStyle/>
          <a:p>
            <a:r>
              <a:rPr lang="en-GB" smtClean="0"/>
              <a:t>Valgdirektoratet</a:t>
            </a:r>
            <a:endParaRPr lang="en-GB"/>
          </a:p>
        </p:txBody>
      </p:sp>
      <p:sp>
        <p:nvSpPr>
          <p:cNvPr id="5" name="Plassholder for lysbildenummer 4"/>
          <p:cNvSpPr>
            <a:spLocks noGrp="1"/>
          </p:cNvSpPr>
          <p:nvPr>
            <p:ph type="sldNum" sz="quarter" idx="12"/>
          </p:nvPr>
        </p:nvSpPr>
        <p:spPr/>
        <p:txBody>
          <a:bodyPr/>
          <a:lstStyle/>
          <a:p>
            <a:fld id="{382DDD0F-5761-4DE2-8A30-FA433CEA696A}" type="slidenum">
              <a:rPr lang="en-GB" smtClean="0"/>
              <a:t>11</a:t>
            </a:fld>
            <a:endParaRPr lang="en-GB"/>
          </a:p>
        </p:txBody>
      </p:sp>
      <p:pic>
        <p:nvPicPr>
          <p:cNvPr id="7" name="Bilde 6"/>
          <p:cNvPicPr>
            <a:picLocks noChangeAspect="1"/>
          </p:cNvPicPr>
          <p:nvPr/>
        </p:nvPicPr>
        <p:blipFill>
          <a:blip r:embed="rId3"/>
          <a:stretch>
            <a:fillRect/>
          </a:stretch>
        </p:blipFill>
        <p:spPr>
          <a:xfrm>
            <a:off x="1354927" y="4343431"/>
            <a:ext cx="4144920" cy="1844561"/>
          </a:xfrm>
          <a:prstGeom prst="rect">
            <a:avLst/>
          </a:prstGeom>
        </p:spPr>
      </p:pic>
      <p:pic>
        <p:nvPicPr>
          <p:cNvPr id="10" name="Bilde 9"/>
          <p:cNvPicPr>
            <a:picLocks noChangeAspect="1"/>
          </p:cNvPicPr>
          <p:nvPr/>
        </p:nvPicPr>
        <p:blipFill>
          <a:blip r:embed="rId4"/>
          <a:stretch>
            <a:fillRect/>
          </a:stretch>
        </p:blipFill>
        <p:spPr>
          <a:xfrm>
            <a:off x="11642512" y="4343431"/>
            <a:ext cx="3835053" cy="2217066"/>
          </a:xfrm>
          <a:prstGeom prst="rect">
            <a:avLst/>
          </a:prstGeom>
        </p:spPr>
      </p:pic>
      <p:pic>
        <p:nvPicPr>
          <p:cNvPr id="11" name="Bilde 10"/>
          <p:cNvPicPr>
            <a:picLocks noChangeAspect="1"/>
          </p:cNvPicPr>
          <p:nvPr/>
        </p:nvPicPr>
        <p:blipFill>
          <a:blip r:embed="rId5"/>
          <a:stretch>
            <a:fillRect/>
          </a:stretch>
        </p:blipFill>
        <p:spPr>
          <a:xfrm>
            <a:off x="6378798" y="5348812"/>
            <a:ext cx="4252328" cy="1211685"/>
          </a:xfrm>
          <a:prstGeom prst="rect">
            <a:avLst/>
          </a:prstGeom>
        </p:spPr>
      </p:pic>
      <p:pic>
        <p:nvPicPr>
          <p:cNvPr id="12" name="Bilde 11"/>
          <p:cNvPicPr>
            <a:picLocks noChangeAspect="1"/>
          </p:cNvPicPr>
          <p:nvPr/>
        </p:nvPicPr>
        <p:blipFill>
          <a:blip r:embed="rId6"/>
          <a:stretch>
            <a:fillRect/>
          </a:stretch>
        </p:blipFill>
        <p:spPr>
          <a:xfrm rot="18570836">
            <a:off x="9202076" y="4108250"/>
            <a:ext cx="816531" cy="1342740"/>
          </a:xfrm>
          <a:prstGeom prst="rect">
            <a:avLst/>
          </a:prstGeom>
        </p:spPr>
      </p:pic>
      <p:pic>
        <p:nvPicPr>
          <p:cNvPr id="13" name="Picture 2" descr="https://cdn2.iconfinder.com/data/icons/thesquid-ink-40-free-flat-icon-pack/64/support-128.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8570836">
            <a:off x="9325670" y="4597068"/>
            <a:ext cx="520175" cy="594486"/>
          </a:xfrm>
          <a:prstGeom prst="rect">
            <a:avLst/>
          </a:prstGeom>
          <a:noFill/>
          <a:extLst>
            <a:ext uri="{909E8E84-426E-40DD-AFC4-6F175D3DCCD1}">
              <a14:hiddenFill xmlns:a14="http://schemas.microsoft.com/office/drawing/2010/main">
                <a:solidFill>
                  <a:srgbClr val="FFFFFF"/>
                </a:solidFill>
              </a14:hiddenFill>
            </a:ext>
          </a:extLst>
        </p:spPr>
      </p:pic>
      <p:pic>
        <p:nvPicPr>
          <p:cNvPr id="14" name="Bilde 13"/>
          <p:cNvPicPr>
            <a:picLocks noChangeAspect="1"/>
          </p:cNvPicPr>
          <p:nvPr/>
        </p:nvPicPr>
        <p:blipFill>
          <a:blip r:embed="rId8"/>
          <a:stretch>
            <a:fillRect/>
          </a:stretch>
        </p:blipFill>
        <p:spPr>
          <a:xfrm>
            <a:off x="7016391" y="4165475"/>
            <a:ext cx="1178650" cy="1118612"/>
          </a:xfrm>
          <a:prstGeom prst="rect">
            <a:avLst/>
          </a:prstGeom>
        </p:spPr>
      </p:pic>
    </p:spTree>
    <p:extLst>
      <p:ext uri="{BB962C8B-B14F-4D97-AF65-F5344CB8AC3E}">
        <p14:creationId xmlns:p14="http://schemas.microsoft.com/office/powerpoint/2010/main" val="27591646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1192907" y="2137268"/>
            <a:ext cx="15005518" cy="738664"/>
          </a:xfrm>
        </p:spPr>
        <p:txBody>
          <a:bodyPr/>
          <a:lstStyle/>
          <a:p>
            <a:r>
              <a:rPr lang="nb-NO" dirty="0"/>
              <a:t>Involvering av brukere og </a:t>
            </a:r>
            <a:r>
              <a:rPr lang="nb-NO" dirty="0" smtClean="0"/>
              <a:t>interessenter</a:t>
            </a:r>
            <a:endParaRPr lang="nb-NO" dirty="0"/>
          </a:p>
        </p:txBody>
      </p:sp>
      <p:sp>
        <p:nvSpPr>
          <p:cNvPr id="4" name="Plassholder for bunntekst 3"/>
          <p:cNvSpPr>
            <a:spLocks noGrp="1"/>
          </p:cNvSpPr>
          <p:nvPr>
            <p:ph type="ftr" sz="quarter" idx="11"/>
          </p:nvPr>
        </p:nvSpPr>
        <p:spPr/>
        <p:txBody>
          <a:bodyPr/>
          <a:lstStyle/>
          <a:p>
            <a:r>
              <a:rPr lang="en-GB" smtClean="0"/>
              <a:t>Valgdirektoratet</a:t>
            </a:r>
            <a:endParaRPr lang="en-GB"/>
          </a:p>
        </p:txBody>
      </p:sp>
      <p:sp>
        <p:nvSpPr>
          <p:cNvPr id="5" name="Plassholder for lysbildenummer 4"/>
          <p:cNvSpPr>
            <a:spLocks noGrp="1"/>
          </p:cNvSpPr>
          <p:nvPr>
            <p:ph type="sldNum" sz="quarter" idx="12"/>
          </p:nvPr>
        </p:nvSpPr>
        <p:spPr/>
        <p:txBody>
          <a:bodyPr/>
          <a:lstStyle/>
          <a:p>
            <a:fld id="{382DDD0F-5761-4DE2-8A30-FA433CEA696A}" type="slidenum">
              <a:rPr lang="en-GB" smtClean="0"/>
              <a:t>12</a:t>
            </a:fld>
            <a:endParaRPr lang="en-GB"/>
          </a:p>
        </p:txBody>
      </p:sp>
      <p:sp>
        <p:nvSpPr>
          <p:cNvPr id="6" name="TekstSylinder 5"/>
          <p:cNvSpPr txBox="1"/>
          <p:nvPr/>
        </p:nvSpPr>
        <p:spPr>
          <a:xfrm>
            <a:off x="1054373" y="6459591"/>
            <a:ext cx="3057247" cy="369332"/>
          </a:xfrm>
          <a:prstGeom prst="rect">
            <a:avLst/>
          </a:prstGeom>
          <a:noFill/>
        </p:spPr>
        <p:txBody>
          <a:bodyPr wrap="none" rtlCol="0">
            <a:spAutoFit/>
          </a:bodyPr>
          <a:lstStyle/>
          <a:p>
            <a:pPr algn="ctr"/>
            <a:r>
              <a:rPr lang="nb-NO" dirty="0" smtClean="0"/>
              <a:t>Kommuner/fylkeskommuner</a:t>
            </a:r>
          </a:p>
        </p:txBody>
      </p:sp>
      <p:pic>
        <p:nvPicPr>
          <p:cNvPr id="15" name="Bilde 14"/>
          <p:cNvPicPr>
            <a:picLocks noChangeAspect="1"/>
          </p:cNvPicPr>
          <p:nvPr/>
        </p:nvPicPr>
        <p:blipFill>
          <a:blip r:embed="rId3"/>
          <a:stretch>
            <a:fillRect/>
          </a:stretch>
        </p:blipFill>
        <p:spPr>
          <a:xfrm>
            <a:off x="1392972" y="3217462"/>
            <a:ext cx="2614133" cy="3251500"/>
          </a:xfrm>
          <a:prstGeom prst="rect">
            <a:avLst/>
          </a:prstGeom>
        </p:spPr>
      </p:pic>
      <p:grpSp>
        <p:nvGrpSpPr>
          <p:cNvPr id="33" name="Gruppe 32"/>
          <p:cNvGrpSpPr/>
          <p:nvPr/>
        </p:nvGrpSpPr>
        <p:grpSpPr>
          <a:xfrm>
            <a:off x="10107587" y="3562060"/>
            <a:ext cx="5421263" cy="3485076"/>
            <a:chOff x="10107587" y="3562060"/>
            <a:chExt cx="5421263" cy="3485076"/>
          </a:xfrm>
        </p:grpSpPr>
        <p:sp>
          <p:nvSpPr>
            <p:cNvPr id="8" name="TekstSylinder 7"/>
            <p:cNvSpPr txBox="1"/>
            <p:nvPr/>
          </p:nvSpPr>
          <p:spPr>
            <a:xfrm>
              <a:off x="10658254" y="4371324"/>
              <a:ext cx="3518912" cy="369332"/>
            </a:xfrm>
            <a:prstGeom prst="rect">
              <a:avLst/>
            </a:prstGeom>
            <a:noFill/>
          </p:spPr>
          <p:txBody>
            <a:bodyPr wrap="none" rtlCol="0">
              <a:spAutoFit/>
            </a:bodyPr>
            <a:lstStyle/>
            <a:p>
              <a:pPr algn="ctr"/>
              <a:r>
                <a:rPr lang="nb-NO" dirty="0" smtClean="0"/>
                <a:t>Dataleverandører/datamottagere</a:t>
              </a:r>
            </a:p>
          </p:txBody>
        </p:sp>
        <p:sp>
          <p:nvSpPr>
            <p:cNvPr id="9" name="TekstSylinder 8"/>
            <p:cNvSpPr txBox="1"/>
            <p:nvPr/>
          </p:nvSpPr>
          <p:spPr>
            <a:xfrm>
              <a:off x="11484703" y="6677804"/>
              <a:ext cx="2377574" cy="369332"/>
            </a:xfrm>
            <a:prstGeom prst="rect">
              <a:avLst/>
            </a:prstGeom>
            <a:noFill/>
          </p:spPr>
          <p:txBody>
            <a:bodyPr wrap="none" rtlCol="0">
              <a:spAutoFit/>
            </a:bodyPr>
            <a:lstStyle/>
            <a:p>
              <a:pPr algn="ctr"/>
              <a:r>
                <a:rPr lang="nb-NO" dirty="0" smtClean="0"/>
                <a:t>Tjenesteleverandører</a:t>
              </a:r>
            </a:p>
          </p:txBody>
        </p:sp>
        <p:pic>
          <p:nvPicPr>
            <p:cNvPr id="19" name="Bilde 18"/>
            <p:cNvPicPr>
              <a:picLocks noChangeAspect="1"/>
            </p:cNvPicPr>
            <p:nvPr/>
          </p:nvPicPr>
          <p:blipFill>
            <a:blip r:embed="rId4"/>
            <a:stretch>
              <a:fillRect/>
            </a:stretch>
          </p:blipFill>
          <p:spPr>
            <a:xfrm>
              <a:off x="10277603" y="3637789"/>
              <a:ext cx="974841" cy="682687"/>
            </a:xfrm>
            <a:prstGeom prst="rect">
              <a:avLst/>
            </a:prstGeom>
          </p:spPr>
        </p:pic>
        <p:pic>
          <p:nvPicPr>
            <p:cNvPr id="20" name="Bilde 19"/>
            <p:cNvPicPr>
              <a:picLocks noChangeAspect="1"/>
            </p:cNvPicPr>
            <p:nvPr/>
          </p:nvPicPr>
          <p:blipFill>
            <a:blip r:embed="rId5"/>
            <a:stretch>
              <a:fillRect/>
            </a:stretch>
          </p:blipFill>
          <p:spPr>
            <a:xfrm>
              <a:off x="11351989" y="3637789"/>
              <a:ext cx="1297552" cy="664773"/>
            </a:xfrm>
            <a:prstGeom prst="rect">
              <a:avLst/>
            </a:prstGeom>
          </p:spPr>
        </p:pic>
        <p:pic>
          <p:nvPicPr>
            <p:cNvPr id="21" name="Bilde 20"/>
            <p:cNvPicPr>
              <a:picLocks noChangeAspect="1"/>
            </p:cNvPicPr>
            <p:nvPr/>
          </p:nvPicPr>
          <p:blipFill>
            <a:blip r:embed="rId6"/>
            <a:stretch>
              <a:fillRect/>
            </a:stretch>
          </p:blipFill>
          <p:spPr>
            <a:xfrm>
              <a:off x="12749086" y="3562060"/>
              <a:ext cx="974344" cy="740502"/>
            </a:xfrm>
            <a:prstGeom prst="rect">
              <a:avLst/>
            </a:prstGeom>
          </p:spPr>
        </p:pic>
        <p:pic>
          <p:nvPicPr>
            <p:cNvPr id="22" name="Bilde 21"/>
            <p:cNvPicPr>
              <a:picLocks noChangeAspect="1"/>
            </p:cNvPicPr>
            <p:nvPr/>
          </p:nvPicPr>
          <p:blipFill>
            <a:blip r:embed="rId7"/>
            <a:stretch>
              <a:fillRect/>
            </a:stretch>
          </p:blipFill>
          <p:spPr>
            <a:xfrm>
              <a:off x="13822975" y="3575711"/>
              <a:ext cx="845893" cy="762066"/>
            </a:xfrm>
            <a:prstGeom prst="rect">
              <a:avLst/>
            </a:prstGeom>
          </p:spPr>
        </p:pic>
        <p:pic>
          <p:nvPicPr>
            <p:cNvPr id="23" name="Bilde 22"/>
            <p:cNvPicPr>
              <a:picLocks noChangeAspect="1"/>
            </p:cNvPicPr>
            <p:nvPr/>
          </p:nvPicPr>
          <p:blipFill>
            <a:blip r:embed="rId8"/>
            <a:stretch>
              <a:fillRect/>
            </a:stretch>
          </p:blipFill>
          <p:spPr>
            <a:xfrm>
              <a:off x="10107587" y="5901638"/>
              <a:ext cx="1377116" cy="679458"/>
            </a:xfrm>
            <a:prstGeom prst="rect">
              <a:avLst/>
            </a:prstGeom>
          </p:spPr>
        </p:pic>
        <p:pic>
          <p:nvPicPr>
            <p:cNvPr id="25" name="Bilde 24"/>
            <p:cNvPicPr>
              <a:picLocks noChangeAspect="1"/>
            </p:cNvPicPr>
            <p:nvPr/>
          </p:nvPicPr>
          <p:blipFill>
            <a:blip r:embed="rId9"/>
            <a:stretch>
              <a:fillRect/>
            </a:stretch>
          </p:blipFill>
          <p:spPr>
            <a:xfrm>
              <a:off x="11484703" y="5849252"/>
              <a:ext cx="680691" cy="795005"/>
            </a:xfrm>
            <a:prstGeom prst="rect">
              <a:avLst/>
            </a:prstGeom>
          </p:spPr>
        </p:pic>
        <p:pic>
          <p:nvPicPr>
            <p:cNvPr id="26" name="Bilde 25"/>
            <p:cNvPicPr>
              <a:picLocks noChangeAspect="1"/>
            </p:cNvPicPr>
            <p:nvPr/>
          </p:nvPicPr>
          <p:blipFill>
            <a:blip r:embed="rId10"/>
            <a:stretch>
              <a:fillRect/>
            </a:stretch>
          </p:blipFill>
          <p:spPr>
            <a:xfrm>
              <a:off x="12264206" y="5971947"/>
              <a:ext cx="1377116" cy="716100"/>
            </a:xfrm>
            <a:prstGeom prst="rect">
              <a:avLst/>
            </a:prstGeom>
          </p:spPr>
        </p:pic>
        <p:pic>
          <p:nvPicPr>
            <p:cNvPr id="30" name="Bilde 29"/>
            <p:cNvPicPr>
              <a:picLocks noChangeAspect="1"/>
            </p:cNvPicPr>
            <p:nvPr/>
          </p:nvPicPr>
          <p:blipFill>
            <a:blip r:embed="rId11"/>
            <a:stretch>
              <a:fillRect/>
            </a:stretch>
          </p:blipFill>
          <p:spPr>
            <a:xfrm>
              <a:off x="13740134" y="5474616"/>
              <a:ext cx="1788716" cy="1031141"/>
            </a:xfrm>
            <a:prstGeom prst="rect">
              <a:avLst/>
            </a:prstGeom>
          </p:spPr>
        </p:pic>
      </p:grpSp>
      <p:grpSp>
        <p:nvGrpSpPr>
          <p:cNvPr id="32" name="Gruppe 31"/>
          <p:cNvGrpSpPr/>
          <p:nvPr/>
        </p:nvGrpSpPr>
        <p:grpSpPr>
          <a:xfrm>
            <a:off x="5215575" y="2940656"/>
            <a:ext cx="3317272" cy="6419844"/>
            <a:chOff x="5215575" y="2940656"/>
            <a:chExt cx="3317272" cy="6419844"/>
          </a:xfrm>
        </p:grpSpPr>
        <p:sp>
          <p:nvSpPr>
            <p:cNvPr id="10" name="TekstSylinder 9"/>
            <p:cNvSpPr txBox="1"/>
            <p:nvPr/>
          </p:nvSpPr>
          <p:spPr>
            <a:xfrm>
              <a:off x="5862904" y="4464788"/>
              <a:ext cx="1920141" cy="369332"/>
            </a:xfrm>
            <a:prstGeom prst="rect">
              <a:avLst/>
            </a:prstGeom>
            <a:noFill/>
          </p:spPr>
          <p:txBody>
            <a:bodyPr wrap="none" rtlCol="0">
              <a:spAutoFit/>
            </a:bodyPr>
            <a:lstStyle/>
            <a:p>
              <a:pPr algn="ctr"/>
              <a:r>
                <a:rPr lang="nb-NO" dirty="0" smtClean="0"/>
                <a:t>Tilfeldige velgere</a:t>
              </a:r>
            </a:p>
          </p:txBody>
        </p:sp>
        <p:sp>
          <p:nvSpPr>
            <p:cNvPr id="11" name="TekstSylinder 10"/>
            <p:cNvSpPr txBox="1"/>
            <p:nvPr/>
          </p:nvSpPr>
          <p:spPr>
            <a:xfrm>
              <a:off x="5215575" y="6677522"/>
              <a:ext cx="3223959" cy="369332"/>
            </a:xfrm>
            <a:prstGeom prst="rect">
              <a:avLst/>
            </a:prstGeom>
            <a:noFill/>
          </p:spPr>
          <p:txBody>
            <a:bodyPr wrap="none" rtlCol="0">
              <a:spAutoFit/>
            </a:bodyPr>
            <a:lstStyle/>
            <a:p>
              <a:pPr algn="ctr"/>
              <a:r>
                <a:rPr lang="nb-NO" dirty="0" smtClean="0"/>
                <a:t>Grupper med særskilte behov</a:t>
              </a:r>
            </a:p>
          </p:txBody>
        </p:sp>
        <p:sp>
          <p:nvSpPr>
            <p:cNvPr id="12" name="TekstSylinder 11"/>
            <p:cNvSpPr txBox="1"/>
            <p:nvPr/>
          </p:nvSpPr>
          <p:spPr>
            <a:xfrm>
              <a:off x="5571286" y="8991168"/>
              <a:ext cx="2505814" cy="369332"/>
            </a:xfrm>
            <a:prstGeom prst="rect">
              <a:avLst/>
            </a:prstGeom>
            <a:noFill/>
          </p:spPr>
          <p:txBody>
            <a:bodyPr wrap="none" rtlCol="0">
              <a:spAutoFit/>
            </a:bodyPr>
            <a:lstStyle/>
            <a:p>
              <a:pPr algn="ctr"/>
              <a:r>
                <a:rPr lang="nb-NO" dirty="0" smtClean="0"/>
                <a:t>Forskere, fageksperter</a:t>
              </a:r>
            </a:p>
          </p:txBody>
        </p:sp>
        <p:pic>
          <p:nvPicPr>
            <p:cNvPr id="16" name="Bilde 15"/>
            <p:cNvPicPr>
              <a:picLocks noChangeAspect="1"/>
            </p:cNvPicPr>
            <p:nvPr/>
          </p:nvPicPr>
          <p:blipFill>
            <a:blip r:embed="rId12"/>
            <a:stretch>
              <a:fillRect/>
            </a:stretch>
          </p:blipFill>
          <p:spPr>
            <a:xfrm>
              <a:off x="6161702" y="2940656"/>
              <a:ext cx="1524132" cy="1524132"/>
            </a:xfrm>
            <a:prstGeom prst="rect">
              <a:avLst/>
            </a:prstGeom>
          </p:spPr>
        </p:pic>
        <p:pic>
          <p:nvPicPr>
            <p:cNvPr id="18" name="Bilde 17"/>
            <p:cNvPicPr>
              <a:picLocks noChangeAspect="1"/>
            </p:cNvPicPr>
            <p:nvPr/>
          </p:nvPicPr>
          <p:blipFill>
            <a:blip r:embed="rId13"/>
            <a:stretch>
              <a:fillRect/>
            </a:stretch>
          </p:blipFill>
          <p:spPr>
            <a:xfrm>
              <a:off x="5303682" y="5431569"/>
              <a:ext cx="3229165" cy="1271228"/>
            </a:xfrm>
            <a:prstGeom prst="rect">
              <a:avLst/>
            </a:prstGeom>
          </p:spPr>
        </p:pic>
        <p:pic>
          <p:nvPicPr>
            <p:cNvPr id="31" name="Bilde 30"/>
            <p:cNvPicPr>
              <a:picLocks noChangeAspect="1"/>
            </p:cNvPicPr>
            <p:nvPr/>
          </p:nvPicPr>
          <p:blipFill>
            <a:blip r:embed="rId14"/>
            <a:stretch>
              <a:fillRect/>
            </a:stretch>
          </p:blipFill>
          <p:spPr>
            <a:xfrm>
              <a:off x="6062127" y="7467035"/>
              <a:ext cx="1524132" cy="1524132"/>
            </a:xfrm>
            <a:prstGeom prst="rect">
              <a:avLst/>
            </a:prstGeom>
          </p:spPr>
        </p:pic>
      </p:grpSp>
    </p:spTree>
    <p:extLst>
      <p:ext uri="{BB962C8B-B14F-4D97-AF65-F5344CB8AC3E}">
        <p14:creationId xmlns:p14="http://schemas.microsoft.com/office/powerpoint/2010/main" val="49447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tel 4"/>
          <p:cNvSpPr>
            <a:spLocks noGrp="1"/>
          </p:cNvSpPr>
          <p:nvPr>
            <p:ph type="title"/>
          </p:nvPr>
        </p:nvSpPr>
        <p:spPr/>
        <p:txBody>
          <a:bodyPr/>
          <a:lstStyle/>
          <a:p>
            <a:r>
              <a:rPr lang="nb-NO" dirty="0" smtClean="0"/>
              <a:t>Hva var nytt i 2017?</a:t>
            </a:r>
            <a:endParaRPr lang="nb-NO" dirty="0"/>
          </a:p>
        </p:txBody>
      </p:sp>
      <p:sp>
        <p:nvSpPr>
          <p:cNvPr id="6" name="Plassholder for innhold 5"/>
          <p:cNvSpPr>
            <a:spLocks noGrp="1"/>
          </p:cNvSpPr>
          <p:nvPr>
            <p:ph idx="1"/>
          </p:nvPr>
        </p:nvSpPr>
        <p:spPr/>
        <p:txBody>
          <a:bodyPr>
            <a:normAutofit/>
          </a:bodyPr>
          <a:lstStyle/>
          <a:p>
            <a:r>
              <a:rPr lang="nb-NO" dirty="0" smtClean="0"/>
              <a:t>Et valgdirektorat som støttet gjennomføringen</a:t>
            </a:r>
          </a:p>
          <a:p>
            <a:r>
              <a:rPr lang="nb-NO" dirty="0" smtClean="0"/>
              <a:t>Tre samtidige valg</a:t>
            </a:r>
          </a:p>
          <a:p>
            <a:r>
              <a:rPr lang="nb-NO" dirty="0" smtClean="0"/>
              <a:t>Opplæringssamlinger helt på egen hånd</a:t>
            </a:r>
          </a:p>
          <a:p>
            <a:r>
              <a:rPr lang="nb-NO" dirty="0" smtClean="0"/>
              <a:t>Brukerstøtte helt på egen hånd</a:t>
            </a:r>
          </a:p>
          <a:p>
            <a:r>
              <a:rPr lang="nb-NO" dirty="0" smtClean="0"/>
              <a:t>Særlig fokus på sikkerhet og beredskap ved valg</a:t>
            </a:r>
          </a:p>
          <a:p>
            <a:pPr marL="0" indent="0">
              <a:buNone/>
            </a:pPr>
            <a:endParaRPr lang="nb-NO" dirty="0"/>
          </a:p>
        </p:txBody>
      </p:sp>
      <p:sp>
        <p:nvSpPr>
          <p:cNvPr id="2" name="Plassholder for bunntekst 1"/>
          <p:cNvSpPr>
            <a:spLocks noGrp="1"/>
          </p:cNvSpPr>
          <p:nvPr>
            <p:ph type="ftr" sz="quarter" idx="11"/>
          </p:nvPr>
        </p:nvSpPr>
        <p:spPr/>
        <p:txBody>
          <a:bodyPr/>
          <a:lstStyle/>
          <a:p>
            <a:r>
              <a:rPr lang="en-GB" smtClean="0"/>
              <a:t>Valgdirektoratet</a:t>
            </a:r>
            <a:endParaRPr lang="en-GB" dirty="0"/>
          </a:p>
        </p:txBody>
      </p:sp>
      <p:sp>
        <p:nvSpPr>
          <p:cNvPr id="3" name="Plassholder for lysbildenummer 2"/>
          <p:cNvSpPr>
            <a:spLocks noGrp="1"/>
          </p:cNvSpPr>
          <p:nvPr>
            <p:ph type="sldNum" sz="quarter" idx="12"/>
          </p:nvPr>
        </p:nvSpPr>
        <p:spPr/>
        <p:txBody>
          <a:bodyPr/>
          <a:lstStyle/>
          <a:p>
            <a:fld id="{382DDD0F-5761-4DE2-8A30-FA433CEA696A}" type="slidenum">
              <a:rPr lang="en-GB" smtClean="0"/>
              <a:t>2</a:t>
            </a:fld>
            <a:endParaRPr lang="en-GB"/>
          </a:p>
        </p:txBody>
      </p:sp>
    </p:spTree>
    <p:extLst>
      <p:ext uri="{BB962C8B-B14F-4D97-AF65-F5344CB8AC3E}">
        <p14:creationId xmlns:p14="http://schemas.microsoft.com/office/powerpoint/2010/main" val="27191865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tel 4"/>
          <p:cNvSpPr>
            <a:spLocks noGrp="1"/>
          </p:cNvSpPr>
          <p:nvPr>
            <p:ph type="title"/>
          </p:nvPr>
        </p:nvSpPr>
        <p:spPr/>
        <p:txBody>
          <a:bodyPr/>
          <a:lstStyle/>
          <a:p>
            <a:r>
              <a:rPr lang="nb-NO" dirty="0" smtClean="0"/>
              <a:t>Valggjennomføringen: vår opplevelse</a:t>
            </a:r>
            <a:endParaRPr lang="nb-NO" dirty="0"/>
          </a:p>
        </p:txBody>
      </p:sp>
      <p:sp>
        <p:nvSpPr>
          <p:cNvPr id="6" name="Plassholder for innhold 5"/>
          <p:cNvSpPr>
            <a:spLocks noGrp="1"/>
          </p:cNvSpPr>
          <p:nvPr>
            <p:ph idx="1"/>
          </p:nvPr>
        </p:nvSpPr>
        <p:spPr/>
        <p:txBody>
          <a:bodyPr>
            <a:normAutofit/>
          </a:bodyPr>
          <a:lstStyle/>
          <a:p>
            <a:endParaRPr lang="nb-NO" dirty="0"/>
          </a:p>
        </p:txBody>
      </p:sp>
      <p:sp>
        <p:nvSpPr>
          <p:cNvPr id="2" name="Plassholder for bunntekst 1"/>
          <p:cNvSpPr>
            <a:spLocks noGrp="1"/>
          </p:cNvSpPr>
          <p:nvPr>
            <p:ph type="ftr" sz="quarter" idx="11"/>
          </p:nvPr>
        </p:nvSpPr>
        <p:spPr/>
        <p:txBody>
          <a:bodyPr/>
          <a:lstStyle/>
          <a:p>
            <a:r>
              <a:rPr lang="en-GB" smtClean="0"/>
              <a:t>Valgdirektoratet</a:t>
            </a:r>
            <a:endParaRPr lang="en-GB" dirty="0"/>
          </a:p>
        </p:txBody>
      </p:sp>
      <p:sp>
        <p:nvSpPr>
          <p:cNvPr id="3" name="Plassholder for lysbildenummer 2"/>
          <p:cNvSpPr>
            <a:spLocks noGrp="1"/>
          </p:cNvSpPr>
          <p:nvPr>
            <p:ph type="sldNum" sz="quarter" idx="12"/>
          </p:nvPr>
        </p:nvSpPr>
        <p:spPr/>
        <p:txBody>
          <a:bodyPr/>
          <a:lstStyle/>
          <a:p>
            <a:fld id="{382DDD0F-5761-4DE2-8A30-FA433CEA696A}" type="slidenum">
              <a:rPr lang="en-GB" smtClean="0"/>
              <a:t>3</a:t>
            </a:fld>
            <a:endParaRPr lang="en-GB"/>
          </a:p>
        </p:txBody>
      </p:sp>
      <p:pic>
        <p:nvPicPr>
          <p:cNvPr id="9" name="Bilde 8"/>
          <p:cNvPicPr>
            <a:picLocks noChangeAspect="1"/>
          </p:cNvPicPr>
          <p:nvPr/>
        </p:nvPicPr>
        <p:blipFill>
          <a:blip r:embed="rId3"/>
          <a:stretch>
            <a:fillRect/>
          </a:stretch>
        </p:blipFill>
        <p:spPr>
          <a:xfrm>
            <a:off x="1192907" y="2895435"/>
            <a:ext cx="3629025" cy="6353175"/>
          </a:xfrm>
          <a:prstGeom prst="rect">
            <a:avLst/>
          </a:prstGeom>
        </p:spPr>
      </p:pic>
      <p:pic>
        <p:nvPicPr>
          <p:cNvPr id="10" name="Bilde 9"/>
          <p:cNvPicPr>
            <a:picLocks noChangeAspect="1"/>
          </p:cNvPicPr>
          <p:nvPr/>
        </p:nvPicPr>
        <p:blipFill>
          <a:blip r:embed="rId4"/>
          <a:stretch>
            <a:fillRect/>
          </a:stretch>
        </p:blipFill>
        <p:spPr>
          <a:xfrm>
            <a:off x="5082501" y="2944029"/>
            <a:ext cx="3752850" cy="6343650"/>
          </a:xfrm>
          <a:prstGeom prst="rect">
            <a:avLst/>
          </a:prstGeom>
        </p:spPr>
      </p:pic>
      <p:pic>
        <p:nvPicPr>
          <p:cNvPr id="11" name="Bilde 10"/>
          <p:cNvPicPr>
            <a:picLocks noChangeAspect="1"/>
          </p:cNvPicPr>
          <p:nvPr/>
        </p:nvPicPr>
        <p:blipFill>
          <a:blip r:embed="rId5"/>
          <a:stretch>
            <a:fillRect/>
          </a:stretch>
        </p:blipFill>
        <p:spPr>
          <a:xfrm>
            <a:off x="9095921" y="2965668"/>
            <a:ext cx="4181475" cy="6343650"/>
          </a:xfrm>
          <a:prstGeom prst="rect">
            <a:avLst/>
          </a:prstGeom>
        </p:spPr>
      </p:pic>
      <p:pic>
        <p:nvPicPr>
          <p:cNvPr id="12" name="Bilde 11"/>
          <p:cNvPicPr>
            <a:picLocks noChangeAspect="1"/>
          </p:cNvPicPr>
          <p:nvPr/>
        </p:nvPicPr>
        <p:blipFill>
          <a:blip r:embed="rId6"/>
          <a:stretch>
            <a:fillRect/>
          </a:stretch>
        </p:blipFill>
        <p:spPr>
          <a:xfrm>
            <a:off x="4110279" y="2895434"/>
            <a:ext cx="776796" cy="752521"/>
          </a:xfrm>
          <a:prstGeom prst="rect">
            <a:avLst/>
          </a:prstGeom>
        </p:spPr>
      </p:pic>
      <p:pic>
        <p:nvPicPr>
          <p:cNvPr id="15" name="Bilde 14"/>
          <p:cNvPicPr>
            <a:picLocks noChangeAspect="1"/>
          </p:cNvPicPr>
          <p:nvPr/>
        </p:nvPicPr>
        <p:blipFill>
          <a:blip r:embed="rId6"/>
          <a:stretch>
            <a:fillRect/>
          </a:stretch>
        </p:blipFill>
        <p:spPr>
          <a:xfrm>
            <a:off x="8120125" y="2895433"/>
            <a:ext cx="776796" cy="752521"/>
          </a:xfrm>
          <a:prstGeom prst="rect">
            <a:avLst/>
          </a:prstGeom>
        </p:spPr>
      </p:pic>
      <p:pic>
        <p:nvPicPr>
          <p:cNvPr id="16" name="Bilde 15"/>
          <p:cNvPicPr>
            <a:picLocks noChangeAspect="1"/>
          </p:cNvPicPr>
          <p:nvPr/>
        </p:nvPicPr>
        <p:blipFill>
          <a:blip r:embed="rId6"/>
          <a:stretch>
            <a:fillRect/>
          </a:stretch>
        </p:blipFill>
        <p:spPr>
          <a:xfrm>
            <a:off x="12501605" y="2884787"/>
            <a:ext cx="776796" cy="752521"/>
          </a:xfrm>
          <a:prstGeom prst="rect">
            <a:avLst/>
          </a:prstGeom>
        </p:spPr>
      </p:pic>
    </p:spTree>
    <p:extLst>
      <p:ext uri="{BB962C8B-B14F-4D97-AF65-F5344CB8AC3E}">
        <p14:creationId xmlns:p14="http://schemas.microsoft.com/office/powerpoint/2010/main" val="16226529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tel 4"/>
          <p:cNvSpPr>
            <a:spLocks noGrp="1"/>
          </p:cNvSpPr>
          <p:nvPr>
            <p:ph type="title"/>
          </p:nvPr>
        </p:nvSpPr>
        <p:spPr/>
        <p:txBody>
          <a:bodyPr/>
          <a:lstStyle/>
          <a:p>
            <a:r>
              <a:rPr lang="nb-NO" dirty="0" smtClean="0"/>
              <a:t>Valggjennomføringen: Hvorfor gikk det bra?</a:t>
            </a:r>
            <a:endParaRPr lang="nb-NO" dirty="0"/>
          </a:p>
        </p:txBody>
      </p:sp>
      <p:sp>
        <p:nvSpPr>
          <p:cNvPr id="6" name="Plassholder for innhold 5"/>
          <p:cNvSpPr>
            <a:spLocks noGrp="1"/>
          </p:cNvSpPr>
          <p:nvPr>
            <p:ph idx="1"/>
          </p:nvPr>
        </p:nvSpPr>
        <p:spPr/>
        <p:txBody>
          <a:bodyPr>
            <a:normAutofit/>
          </a:bodyPr>
          <a:lstStyle/>
          <a:p>
            <a:pPr lvl="0"/>
            <a:r>
              <a:rPr lang="nb-NO" dirty="0" smtClean="0"/>
              <a:t>God </a:t>
            </a:r>
            <a:r>
              <a:rPr lang="nb-NO" dirty="0"/>
              <a:t>valgkompetanse i kommuner og </a:t>
            </a:r>
            <a:r>
              <a:rPr lang="nb-NO" dirty="0" smtClean="0"/>
              <a:t>fylkeskommuner</a:t>
            </a:r>
          </a:p>
          <a:p>
            <a:pPr marL="0" lvl="0" indent="0">
              <a:buNone/>
            </a:pPr>
            <a:endParaRPr lang="nb-NO" dirty="0" smtClean="0"/>
          </a:p>
          <a:p>
            <a:r>
              <a:rPr lang="nb-NO" dirty="0"/>
              <a:t>God overlevering av system og kompetanse fra KMD til </a:t>
            </a:r>
            <a:r>
              <a:rPr lang="nb-NO" dirty="0" smtClean="0"/>
              <a:t>Valgdirektoratet</a:t>
            </a:r>
          </a:p>
          <a:p>
            <a:r>
              <a:rPr lang="nb-NO" dirty="0" smtClean="0"/>
              <a:t>«</a:t>
            </a:r>
            <a:r>
              <a:rPr lang="nb-NO" dirty="0"/>
              <a:t>Modne» systemer – EVA </a:t>
            </a:r>
            <a:r>
              <a:rPr lang="nb-NO" dirty="0" err="1"/>
              <a:t>Admin</a:t>
            </a:r>
            <a:r>
              <a:rPr lang="nb-NO" dirty="0"/>
              <a:t> / EVA Skanning / EVA </a:t>
            </a:r>
            <a:r>
              <a:rPr lang="nb-NO" dirty="0" smtClean="0"/>
              <a:t>Resultat</a:t>
            </a:r>
          </a:p>
          <a:p>
            <a:r>
              <a:rPr lang="nb-NO" dirty="0" smtClean="0"/>
              <a:t>Brukerstøtte tett koblet mot valgfaglig og valggjennomføringsavdelingen</a:t>
            </a:r>
          </a:p>
          <a:p>
            <a:r>
              <a:rPr lang="nb-NO" dirty="0" smtClean="0"/>
              <a:t>Solid testgjennomkjøring</a:t>
            </a:r>
          </a:p>
          <a:p>
            <a:r>
              <a:rPr lang="nb-NO" dirty="0"/>
              <a:t>Solid </a:t>
            </a:r>
            <a:r>
              <a:rPr lang="nb-NO" dirty="0" smtClean="0"/>
              <a:t>testregime</a:t>
            </a:r>
          </a:p>
          <a:p>
            <a:r>
              <a:rPr lang="nb-NO" dirty="0"/>
              <a:t>God dialog med trykkeri, Skatt (manntall) og Kartverket (kretsendringer)</a:t>
            </a:r>
          </a:p>
          <a:p>
            <a:r>
              <a:rPr lang="nb-NO" dirty="0"/>
              <a:t>Teknisk overvåkning på flere nivå som gjør at vi kan oppdage feil tidlig</a:t>
            </a:r>
          </a:p>
        </p:txBody>
      </p:sp>
      <p:sp>
        <p:nvSpPr>
          <p:cNvPr id="2" name="Plassholder for bunntekst 1"/>
          <p:cNvSpPr>
            <a:spLocks noGrp="1"/>
          </p:cNvSpPr>
          <p:nvPr>
            <p:ph type="ftr" sz="quarter" idx="11"/>
          </p:nvPr>
        </p:nvSpPr>
        <p:spPr/>
        <p:txBody>
          <a:bodyPr/>
          <a:lstStyle/>
          <a:p>
            <a:r>
              <a:rPr lang="en-GB" smtClean="0"/>
              <a:t>Valgdirektoratet</a:t>
            </a:r>
            <a:endParaRPr lang="en-GB" dirty="0"/>
          </a:p>
        </p:txBody>
      </p:sp>
      <p:sp>
        <p:nvSpPr>
          <p:cNvPr id="3" name="Plassholder for lysbildenummer 2"/>
          <p:cNvSpPr>
            <a:spLocks noGrp="1"/>
          </p:cNvSpPr>
          <p:nvPr>
            <p:ph type="sldNum" sz="quarter" idx="12"/>
          </p:nvPr>
        </p:nvSpPr>
        <p:spPr/>
        <p:txBody>
          <a:bodyPr/>
          <a:lstStyle/>
          <a:p>
            <a:fld id="{382DDD0F-5761-4DE2-8A30-FA433CEA696A}" type="slidenum">
              <a:rPr lang="en-GB" smtClean="0"/>
              <a:t>4</a:t>
            </a:fld>
            <a:endParaRPr lang="en-GB"/>
          </a:p>
        </p:txBody>
      </p:sp>
    </p:spTree>
    <p:extLst>
      <p:ext uri="{BB962C8B-B14F-4D97-AF65-F5344CB8AC3E}">
        <p14:creationId xmlns:p14="http://schemas.microsoft.com/office/powerpoint/2010/main" val="33947584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tel 4"/>
          <p:cNvSpPr>
            <a:spLocks noGrp="1"/>
          </p:cNvSpPr>
          <p:nvPr>
            <p:ph type="title"/>
          </p:nvPr>
        </p:nvSpPr>
        <p:spPr/>
        <p:txBody>
          <a:bodyPr/>
          <a:lstStyle/>
          <a:p>
            <a:r>
              <a:rPr lang="nb-NO" dirty="0" smtClean="0"/>
              <a:t>Valggjennomføringen: Hva kunne gått bedre?</a:t>
            </a:r>
            <a:endParaRPr lang="nb-NO" dirty="0"/>
          </a:p>
        </p:txBody>
      </p:sp>
      <p:sp>
        <p:nvSpPr>
          <p:cNvPr id="6" name="Plassholder for innhold 5"/>
          <p:cNvSpPr>
            <a:spLocks noGrp="1"/>
          </p:cNvSpPr>
          <p:nvPr>
            <p:ph idx="1"/>
          </p:nvPr>
        </p:nvSpPr>
        <p:spPr/>
        <p:txBody>
          <a:bodyPr>
            <a:normAutofit/>
          </a:bodyPr>
          <a:lstStyle/>
          <a:p>
            <a:pPr lvl="0"/>
            <a:r>
              <a:rPr lang="nb-NO" sz="3200" dirty="0" smtClean="0"/>
              <a:t>Kretsendringer</a:t>
            </a:r>
            <a:endParaRPr lang="nb-NO" sz="3200" dirty="0"/>
          </a:p>
          <a:p>
            <a:pPr lvl="0"/>
            <a:r>
              <a:rPr lang="nb-NO" sz="3200" dirty="0" smtClean="0"/>
              <a:t>Enkelte feil og mangler i møtebøker</a:t>
            </a:r>
            <a:endParaRPr lang="nb-NO" sz="3200" dirty="0"/>
          </a:p>
          <a:p>
            <a:pPr lvl="0"/>
            <a:r>
              <a:rPr lang="nb-NO" sz="3200" dirty="0" smtClean="0"/>
              <a:t>Feil i EVA Skanning  - renummerering - fylkeskommunen</a:t>
            </a:r>
            <a:endParaRPr lang="nb-NO" sz="3200" dirty="0"/>
          </a:p>
          <a:p>
            <a:pPr lvl="0"/>
            <a:r>
              <a:rPr lang="nb-NO" sz="3200" dirty="0"/>
              <a:t>Presentasjon i valgresultat.no </a:t>
            </a:r>
            <a:endParaRPr lang="nb-NO" sz="3200" dirty="0" smtClean="0"/>
          </a:p>
          <a:p>
            <a:pPr lvl="0"/>
            <a:endParaRPr lang="nb-NO" sz="3200" dirty="0"/>
          </a:p>
          <a:p>
            <a:r>
              <a:rPr lang="nb-NO" sz="3200" dirty="0"/>
              <a:t>Alle feil ble løst underveis</a:t>
            </a:r>
          </a:p>
          <a:p>
            <a:pPr lvl="0"/>
            <a:r>
              <a:rPr lang="nb-NO" sz="3200" dirty="0" smtClean="0"/>
              <a:t>God </a:t>
            </a:r>
            <a:r>
              <a:rPr lang="nb-NO" sz="3200" dirty="0" smtClean="0"/>
              <a:t>prosedyre for utrulling </a:t>
            </a:r>
            <a:r>
              <a:rPr lang="nb-NO" sz="3200" dirty="0" smtClean="0"/>
              <a:t>– kort </a:t>
            </a:r>
            <a:r>
              <a:rPr lang="nb-NO" sz="3200" dirty="0" err="1" smtClean="0"/>
              <a:t>nedetid</a:t>
            </a:r>
            <a:endParaRPr lang="nb-NO" sz="3200" dirty="0"/>
          </a:p>
        </p:txBody>
      </p:sp>
      <p:sp>
        <p:nvSpPr>
          <p:cNvPr id="2" name="Plassholder for bunntekst 1"/>
          <p:cNvSpPr>
            <a:spLocks noGrp="1"/>
          </p:cNvSpPr>
          <p:nvPr>
            <p:ph type="ftr" sz="quarter" idx="11"/>
          </p:nvPr>
        </p:nvSpPr>
        <p:spPr/>
        <p:txBody>
          <a:bodyPr/>
          <a:lstStyle/>
          <a:p>
            <a:r>
              <a:rPr lang="en-GB" smtClean="0"/>
              <a:t>Valgdirektoratet</a:t>
            </a:r>
            <a:endParaRPr lang="en-GB" dirty="0"/>
          </a:p>
        </p:txBody>
      </p:sp>
      <p:sp>
        <p:nvSpPr>
          <p:cNvPr id="3" name="Plassholder for lysbildenummer 2"/>
          <p:cNvSpPr>
            <a:spLocks noGrp="1"/>
          </p:cNvSpPr>
          <p:nvPr>
            <p:ph type="sldNum" sz="quarter" idx="12"/>
          </p:nvPr>
        </p:nvSpPr>
        <p:spPr/>
        <p:txBody>
          <a:bodyPr/>
          <a:lstStyle/>
          <a:p>
            <a:fld id="{382DDD0F-5761-4DE2-8A30-FA433CEA696A}" type="slidenum">
              <a:rPr lang="en-GB" smtClean="0"/>
              <a:t>5</a:t>
            </a:fld>
            <a:endParaRPr lang="en-GB"/>
          </a:p>
        </p:txBody>
      </p:sp>
    </p:spTree>
    <p:extLst>
      <p:ext uri="{BB962C8B-B14F-4D97-AF65-F5344CB8AC3E}">
        <p14:creationId xmlns:p14="http://schemas.microsoft.com/office/powerpoint/2010/main" val="23150931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tel 4"/>
          <p:cNvSpPr>
            <a:spLocks noGrp="1"/>
          </p:cNvSpPr>
          <p:nvPr>
            <p:ph type="title"/>
          </p:nvPr>
        </p:nvSpPr>
        <p:spPr>
          <a:xfrm>
            <a:off x="1192907" y="1398604"/>
            <a:ext cx="15005518" cy="1477328"/>
          </a:xfrm>
        </p:spPr>
        <p:txBody>
          <a:bodyPr/>
          <a:lstStyle/>
          <a:p>
            <a:r>
              <a:rPr lang="nb-NO" dirty="0" smtClean="0"/>
              <a:t>Valg, sikkerhet og beredskap – internasjonale trender</a:t>
            </a:r>
            <a:endParaRPr lang="nb-NO" dirty="0"/>
          </a:p>
        </p:txBody>
      </p:sp>
      <p:sp>
        <p:nvSpPr>
          <p:cNvPr id="2" name="Plassholder for bunntekst 1"/>
          <p:cNvSpPr>
            <a:spLocks noGrp="1"/>
          </p:cNvSpPr>
          <p:nvPr>
            <p:ph type="ftr" sz="quarter" idx="11"/>
          </p:nvPr>
        </p:nvSpPr>
        <p:spPr/>
        <p:txBody>
          <a:bodyPr/>
          <a:lstStyle/>
          <a:p>
            <a:r>
              <a:rPr lang="en-GB" smtClean="0"/>
              <a:t>Valgdirektoratet</a:t>
            </a:r>
            <a:endParaRPr lang="en-GB" dirty="0"/>
          </a:p>
        </p:txBody>
      </p:sp>
      <p:sp>
        <p:nvSpPr>
          <p:cNvPr id="3" name="Plassholder for lysbildenummer 2"/>
          <p:cNvSpPr>
            <a:spLocks noGrp="1"/>
          </p:cNvSpPr>
          <p:nvPr>
            <p:ph type="sldNum" sz="quarter" idx="12"/>
          </p:nvPr>
        </p:nvSpPr>
        <p:spPr/>
        <p:txBody>
          <a:bodyPr/>
          <a:lstStyle/>
          <a:p>
            <a:fld id="{382DDD0F-5761-4DE2-8A30-FA433CEA696A}" type="slidenum">
              <a:rPr lang="en-GB" smtClean="0"/>
              <a:t>6</a:t>
            </a:fld>
            <a:endParaRPr lang="en-GB"/>
          </a:p>
        </p:txBody>
      </p:sp>
      <p:sp>
        <p:nvSpPr>
          <p:cNvPr id="7" name="Plassholder for innhold 6"/>
          <p:cNvSpPr>
            <a:spLocks noGrp="1"/>
          </p:cNvSpPr>
          <p:nvPr>
            <p:ph idx="1"/>
          </p:nvPr>
        </p:nvSpPr>
        <p:spPr/>
        <p:txBody>
          <a:bodyPr/>
          <a:lstStyle/>
          <a:p>
            <a:endParaRPr lang="nb-NO" dirty="0"/>
          </a:p>
        </p:txBody>
      </p:sp>
      <p:pic>
        <p:nvPicPr>
          <p:cNvPr id="8" name="Bilde 7"/>
          <p:cNvPicPr>
            <a:picLocks noChangeAspect="1"/>
          </p:cNvPicPr>
          <p:nvPr/>
        </p:nvPicPr>
        <p:blipFill>
          <a:blip r:embed="rId3"/>
          <a:stretch>
            <a:fillRect/>
          </a:stretch>
        </p:blipFill>
        <p:spPr>
          <a:xfrm>
            <a:off x="457443" y="2875932"/>
            <a:ext cx="9748453" cy="2342325"/>
          </a:xfrm>
          <a:prstGeom prst="rect">
            <a:avLst/>
          </a:prstGeom>
        </p:spPr>
      </p:pic>
      <p:pic>
        <p:nvPicPr>
          <p:cNvPr id="10" name="Bilde 9"/>
          <p:cNvPicPr>
            <a:picLocks noChangeAspect="1"/>
          </p:cNvPicPr>
          <p:nvPr/>
        </p:nvPicPr>
        <p:blipFill>
          <a:blip r:embed="rId4"/>
          <a:stretch>
            <a:fillRect/>
          </a:stretch>
        </p:blipFill>
        <p:spPr>
          <a:xfrm>
            <a:off x="3610585" y="7438649"/>
            <a:ext cx="8020050" cy="1781175"/>
          </a:xfrm>
          <a:prstGeom prst="rect">
            <a:avLst/>
          </a:prstGeom>
        </p:spPr>
      </p:pic>
      <p:pic>
        <p:nvPicPr>
          <p:cNvPr id="11" name="Bilde 10"/>
          <p:cNvPicPr>
            <a:picLocks noChangeAspect="1"/>
          </p:cNvPicPr>
          <p:nvPr/>
        </p:nvPicPr>
        <p:blipFill>
          <a:blip r:embed="rId5"/>
          <a:stretch>
            <a:fillRect/>
          </a:stretch>
        </p:blipFill>
        <p:spPr>
          <a:xfrm>
            <a:off x="984090" y="7842738"/>
            <a:ext cx="2695575" cy="790575"/>
          </a:xfrm>
          <a:prstGeom prst="rect">
            <a:avLst/>
          </a:prstGeom>
        </p:spPr>
      </p:pic>
      <p:pic>
        <p:nvPicPr>
          <p:cNvPr id="12" name="Bilde 11"/>
          <p:cNvPicPr>
            <a:picLocks noChangeAspect="1"/>
          </p:cNvPicPr>
          <p:nvPr/>
        </p:nvPicPr>
        <p:blipFill>
          <a:blip r:embed="rId6"/>
          <a:stretch>
            <a:fillRect/>
          </a:stretch>
        </p:blipFill>
        <p:spPr>
          <a:xfrm>
            <a:off x="9967090" y="3414007"/>
            <a:ext cx="6743792" cy="2657322"/>
          </a:xfrm>
          <a:prstGeom prst="rect">
            <a:avLst/>
          </a:prstGeom>
        </p:spPr>
      </p:pic>
      <p:pic>
        <p:nvPicPr>
          <p:cNvPr id="9" name="Bilde 8"/>
          <p:cNvPicPr>
            <a:picLocks noChangeAspect="1"/>
          </p:cNvPicPr>
          <p:nvPr/>
        </p:nvPicPr>
        <p:blipFill>
          <a:blip r:embed="rId7"/>
          <a:stretch>
            <a:fillRect/>
          </a:stretch>
        </p:blipFill>
        <p:spPr>
          <a:xfrm>
            <a:off x="984090" y="5077581"/>
            <a:ext cx="9495457" cy="2483803"/>
          </a:xfrm>
          <a:prstGeom prst="rect">
            <a:avLst/>
          </a:prstGeom>
        </p:spPr>
      </p:pic>
      <p:pic>
        <p:nvPicPr>
          <p:cNvPr id="13" name="Bilde 12"/>
          <p:cNvPicPr>
            <a:picLocks noChangeAspect="1"/>
          </p:cNvPicPr>
          <p:nvPr/>
        </p:nvPicPr>
        <p:blipFill>
          <a:blip r:embed="rId8"/>
          <a:stretch>
            <a:fillRect/>
          </a:stretch>
        </p:blipFill>
        <p:spPr>
          <a:xfrm>
            <a:off x="9598537" y="6436232"/>
            <a:ext cx="7957285" cy="1336167"/>
          </a:xfrm>
          <a:prstGeom prst="rect">
            <a:avLst/>
          </a:prstGeom>
        </p:spPr>
      </p:pic>
      <p:pic>
        <p:nvPicPr>
          <p:cNvPr id="14" name="Bilde 13"/>
          <p:cNvPicPr>
            <a:picLocks noChangeAspect="1"/>
          </p:cNvPicPr>
          <p:nvPr/>
        </p:nvPicPr>
        <p:blipFill>
          <a:blip r:embed="rId9"/>
          <a:stretch>
            <a:fillRect/>
          </a:stretch>
        </p:blipFill>
        <p:spPr>
          <a:xfrm>
            <a:off x="9722309" y="6071832"/>
            <a:ext cx="1514475" cy="495300"/>
          </a:xfrm>
          <a:prstGeom prst="rect">
            <a:avLst/>
          </a:prstGeom>
        </p:spPr>
      </p:pic>
      <p:pic>
        <p:nvPicPr>
          <p:cNvPr id="15" name="Bilde 14"/>
          <p:cNvPicPr>
            <a:picLocks noChangeAspect="1"/>
          </p:cNvPicPr>
          <p:nvPr/>
        </p:nvPicPr>
        <p:blipFill>
          <a:blip r:embed="rId10"/>
          <a:stretch>
            <a:fillRect/>
          </a:stretch>
        </p:blipFill>
        <p:spPr>
          <a:xfrm>
            <a:off x="9967090" y="3003310"/>
            <a:ext cx="1952625" cy="447675"/>
          </a:xfrm>
          <a:prstGeom prst="rect">
            <a:avLst/>
          </a:prstGeom>
        </p:spPr>
      </p:pic>
    </p:spTree>
    <p:extLst>
      <p:ext uri="{BB962C8B-B14F-4D97-AF65-F5344CB8AC3E}">
        <p14:creationId xmlns:p14="http://schemas.microsoft.com/office/powerpoint/2010/main" val="35591471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tel 4"/>
          <p:cNvSpPr>
            <a:spLocks noGrp="1"/>
          </p:cNvSpPr>
          <p:nvPr>
            <p:ph type="title"/>
          </p:nvPr>
        </p:nvSpPr>
        <p:spPr>
          <a:xfrm>
            <a:off x="1192907" y="2137268"/>
            <a:ext cx="15005518" cy="738664"/>
          </a:xfrm>
        </p:spPr>
        <p:txBody>
          <a:bodyPr/>
          <a:lstStyle/>
          <a:p>
            <a:r>
              <a:rPr lang="nb-NO" dirty="0" smtClean="0"/>
              <a:t>Valg, sikkerhet og beredskap – Norge 2017</a:t>
            </a:r>
            <a:endParaRPr lang="nb-NO" dirty="0"/>
          </a:p>
        </p:txBody>
      </p:sp>
      <p:sp>
        <p:nvSpPr>
          <p:cNvPr id="2" name="Plassholder for bunntekst 1"/>
          <p:cNvSpPr>
            <a:spLocks noGrp="1"/>
          </p:cNvSpPr>
          <p:nvPr>
            <p:ph type="ftr" sz="quarter" idx="11"/>
          </p:nvPr>
        </p:nvSpPr>
        <p:spPr/>
        <p:txBody>
          <a:bodyPr/>
          <a:lstStyle/>
          <a:p>
            <a:r>
              <a:rPr lang="en-GB" smtClean="0"/>
              <a:t>Valgdirektoratet</a:t>
            </a:r>
            <a:endParaRPr lang="en-GB" dirty="0"/>
          </a:p>
        </p:txBody>
      </p:sp>
      <p:sp>
        <p:nvSpPr>
          <p:cNvPr id="3" name="Plassholder for lysbildenummer 2"/>
          <p:cNvSpPr>
            <a:spLocks noGrp="1"/>
          </p:cNvSpPr>
          <p:nvPr>
            <p:ph type="sldNum" sz="quarter" idx="12"/>
          </p:nvPr>
        </p:nvSpPr>
        <p:spPr/>
        <p:txBody>
          <a:bodyPr/>
          <a:lstStyle/>
          <a:p>
            <a:fld id="{382DDD0F-5761-4DE2-8A30-FA433CEA696A}" type="slidenum">
              <a:rPr lang="en-GB" smtClean="0"/>
              <a:t>7</a:t>
            </a:fld>
            <a:endParaRPr lang="en-GB"/>
          </a:p>
        </p:txBody>
      </p:sp>
      <p:sp>
        <p:nvSpPr>
          <p:cNvPr id="7" name="Plassholder for innhold 6"/>
          <p:cNvSpPr>
            <a:spLocks noGrp="1"/>
          </p:cNvSpPr>
          <p:nvPr>
            <p:ph idx="1"/>
          </p:nvPr>
        </p:nvSpPr>
        <p:spPr/>
        <p:txBody>
          <a:bodyPr>
            <a:normAutofit/>
          </a:bodyPr>
          <a:lstStyle/>
          <a:p>
            <a:pPr lvl="0"/>
            <a:r>
              <a:rPr lang="nb-NO" sz="3200" dirty="0" smtClean="0"/>
              <a:t>Eskalerende mediedebatt om sikkerhet ved maskinell telling</a:t>
            </a:r>
            <a:endParaRPr lang="nb-NO" sz="3200" dirty="0"/>
          </a:p>
          <a:p>
            <a:pPr lvl="0"/>
            <a:r>
              <a:rPr lang="nb-NO" sz="3200" dirty="0" smtClean="0"/>
              <a:t>Forskrift </a:t>
            </a:r>
            <a:r>
              <a:rPr lang="nb-NO" sz="3200" dirty="0"/>
              <a:t>om manuell telling ble vedtatt av </a:t>
            </a:r>
            <a:r>
              <a:rPr lang="nb-NO" sz="3200" dirty="0" smtClean="0"/>
              <a:t>KMD </a:t>
            </a:r>
            <a:endParaRPr lang="nb-NO" sz="2000" dirty="0"/>
          </a:p>
          <a:p>
            <a:pPr lvl="0"/>
            <a:r>
              <a:rPr lang="nb-NO" sz="3200" dirty="0"/>
              <a:t>Ekstra </a:t>
            </a:r>
            <a:r>
              <a:rPr lang="nb-NO" sz="3200" dirty="0" smtClean="0"/>
              <a:t>sikkerhetsrutiner </a:t>
            </a:r>
            <a:r>
              <a:rPr lang="nb-NO" sz="3200" dirty="0"/>
              <a:t>ble innført for fylkeskommunens kontrolltelling</a:t>
            </a:r>
          </a:p>
          <a:p>
            <a:pPr lvl="0"/>
            <a:r>
              <a:rPr lang="nb-NO" sz="3200" dirty="0" smtClean="0"/>
              <a:t>Valgdirektoratet vurderer ytterligere sikring av EVA Skanning </a:t>
            </a:r>
            <a:endParaRPr lang="nb-NO" sz="3200" dirty="0"/>
          </a:p>
          <a:p>
            <a:r>
              <a:rPr lang="nb-NO" sz="3200" dirty="0"/>
              <a:t>2017 </a:t>
            </a:r>
            <a:r>
              <a:rPr lang="nb-NO" sz="3200" dirty="0" smtClean="0"/>
              <a:t>- et vannskille for fokus på sikkerhet(?)</a:t>
            </a:r>
            <a:endParaRPr lang="nb-NO" dirty="0"/>
          </a:p>
        </p:txBody>
      </p:sp>
    </p:spTree>
    <p:extLst>
      <p:ext uri="{BB962C8B-B14F-4D97-AF65-F5344CB8AC3E}">
        <p14:creationId xmlns:p14="http://schemas.microsoft.com/office/powerpoint/2010/main" val="31645670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Sammenslåinger</a:t>
            </a:r>
            <a:endParaRPr lang="nb-NO" dirty="0"/>
          </a:p>
        </p:txBody>
      </p:sp>
      <p:sp>
        <p:nvSpPr>
          <p:cNvPr id="3" name="Plassholder for innhold 2"/>
          <p:cNvSpPr>
            <a:spLocks noGrp="1"/>
          </p:cNvSpPr>
          <p:nvPr>
            <p:ph idx="1"/>
          </p:nvPr>
        </p:nvSpPr>
        <p:spPr/>
        <p:txBody>
          <a:bodyPr/>
          <a:lstStyle/>
          <a:p>
            <a:r>
              <a:rPr lang="nb-NO" dirty="0" smtClean="0"/>
              <a:t>Kommuner</a:t>
            </a:r>
          </a:p>
          <a:p>
            <a:r>
              <a:rPr lang="nb-NO" dirty="0" smtClean="0"/>
              <a:t>Regioner</a:t>
            </a:r>
            <a:endParaRPr lang="nb-NO" dirty="0"/>
          </a:p>
        </p:txBody>
      </p:sp>
      <p:sp>
        <p:nvSpPr>
          <p:cNvPr id="4" name="Plassholder for bunntekst 3"/>
          <p:cNvSpPr>
            <a:spLocks noGrp="1"/>
          </p:cNvSpPr>
          <p:nvPr>
            <p:ph type="ftr" sz="quarter" idx="11"/>
          </p:nvPr>
        </p:nvSpPr>
        <p:spPr/>
        <p:txBody>
          <a:bodyPr/>
          <a:lstStyle/>
          <a:p>
            <a:r>
              <a:rPr lang="en-GB" smtClean="0"/>
              <a:t>Valgdirektoratet</a:t>
            </a:r>
            <a:endParaRPr lang="en-GB"/>
          </a:p>
        </p:txBody>
      </p:sp>
      <p:sp>
        <p:nvSpPr>
          <p:cNvPr id="5" name="Plassholder for lysbildenummer 4"/>
          <p:cNvSpPr>
            <a:spLocks noGrp="1"/>
          </p:cNvSpPr>
          <p:nvPr>
            <p:ph type="sldNum" sz="quarter" idx="12"/>
          </p:nvPr>
        </p:nvSpPr>
        <p:spPr/>
        <p:txBody>
          <a:bodyPr/>
          <a:lstStyle/>
          <a:p>
            <a:fld id="{382DDD0F-5761-4DE2-8A30-FA433CEA696A}" type="slidenum">
              <a:rPr lang="en-GB" smtClean="0"/>
              <a:t>8</a:t>
            </a:fld>
            <a:endParaRPr lang="en-GB"/>
          </a:p>
        </p:txBody>
      </p:sp>
      <p:pic>
        <p:nvPicPr>
          <p:cNvPr id="7" name="Bilde 6"/>
          <p:cNvPicPr>
            <a:picLocks noChangeAspect="1"/>
          </p:cNvPicPr>
          <p:nvPr/>
        </p:nvPicPr>
        <p:blipFill>
          <a:blip r:embed="rId3"/>
          <a:stretch>
            <a:fillRect/>
          </a:stretch>
        </p:blipFill>
        <p:spPr>
          <a:xfrm>
            <a:off x="6240167" y="1316810"/>
            <a:ext cx="6395178" cy="7858707"/>
          </a:xfrm>
          <a:prstGeom prst="rect">
            <a:avLst/>
          </a:prstGeom>
        </p:spPr>
      </p:pic>
    </p:spTree>
    <p:extLst>
      <p:ext uri="{BB962C8B-B14F-4D97-AF65-F5344CB8AC3E}">
        <p14:creationId xmlns:p14="http://schemas.microsoft.com/office/powerpoint/2010/main" val="4185027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Fremtidige valg</a:t>
            </a:r>
            <a:endParaRPr lang="nb-NO" dirty="0"/>
          </a:p>
        </p:txBody>
      </p:sp>
      <p:sp>
        <p:nvSpPr>
          <p:cNvPr id="3" name="Plassholder for innhold 2"/>
          <p:cNvSpPr>
            <a:spLocks noGrp="1"/>
          </p:cNvSpPr>
          <p:nvPr>
            <p:ph idx="1"/>
          </p:nvPr>
        </p:nvSpPr>
        <p:spPr/>
        <p:txBody>
          <a:bodyPr/>
          <a:lstStyle/>
          <a:p>
            <a:r>
              <a:rPr lang="nb-NO" dirty="0" smtClean="0"/>
              <a:t>Stortingsvalget 2021</a:t>
            </a:r>
          </a:p>
          <a:p>
            <a:pPr lvl="1"/>
            <a:r>
              <a:rPr lang="nb-NO" dirty="0"/>
              <a:t>De «gamle» fylkene vil fortsatt være valgdistrikter - jf. Grunnloven § 57</a:t>
            </a:r>
          </a:p>
          <a:p>
            <a:pPr lvl="1"/>
            <a:r>
              <a:rPr lang="nb-NO" dirty="0"/>
              <a:t>Valgloven må justeres</a:t>
            </a:r>
          </a:p>
          <a:p>
            <a:pPr marL="0" indent="0">
              <a:buNone/>
            </a:pPr>
            <a:endParaRPr lang="nb-NO" dirty="0"/>
          </a:p>
          <a:p>
            <a:r>
              <a:rPr lang="nb-NO" dirty="0" smtClean="0"/>
              <a:t>Sametingsvalget 2021</a:t>
            </a:r>
          </a:p>
          <a:p>
            <a:pPr lvl="1"/>
            <a:r>
              <a:rPr lang="nb-NO" dirty="0" smtClean="0"/>
              <a:t>Fortsatt sju valgdistrikter</a:t>
            </a:r>
          </a:p>
          <a:p>
            <a:pPr lvl="1"/>
            <a:r>
              <a:rPr lang="nb-NO" dirty="0" smtClean="0"/>
              <a:t>Kommunesammenslåinger gjør at flere </a:t>
            </a:r>
            <a:r>
              <a:rPr lang="nb-NO" smtClean="0"/>
              <a:t>kommuner får </a:t>
            </a:r>
            <a:r>
              <a:rPr lang="nb-NO" dirty="0" smtClean="0"/>
              <a:t>status som +30</a:t>
            </a:r>
          </a:p>
        </p:txBody>
      </p:sp>
      <p:sp>
        <p:nvSpPr>
          <p:cNvPr id="4" name="Plassholder for bunntekst 3"/>
          <p:cNvSpPr>
            <a:spLocks noGrp="1"/>
          </p:cNvSpPr>
          <p:nvPr>
            <p:ph type="ftr" sz="quarter" idx="11"/>
          </p:nvPr>
        </p:nvSpPr>
        <p:spPr/>
        <p:txBody>
          <a:bodyPr/>
          <a:lstStyle/>
          <a:p>
            <a:r>
              <a:rPr lang="en-GB" smtClean="0"/>
              <a:t>Valgdirektoratet</a:t>
            </a:r>
            <a:endParaRPr lang="en-GB"/>
          </a:p>
        </p:txBody>
      </p:sp>
      <p:sp>
        <p:nvSpPr>
          <p:cNvPr id="5" name="Plassholder for lysbildenummer 4"/>
          <p:cNvSpPr>
            <a:spLocks noGrp="1"/>
          </p:cNvSpPr>
          <p:nvPr>
            <p:ph type="sldNum" sz="quarter" idx="12"/>
          </p:nvPr>
        </p:nvSpPr>
        <p:spPr/>
        <p:txBody>
          <a:bodyPr/>
          <a:lstStyle/>
          <a:p>
            <a:fld id="{382DDD0F-5761-4DE2-8A30-FA433CEA696A}" type="slidenum">
              <a:rPr lang="en-GB" smtClean="0"/>
              <a:t>9</a:t>
            </a:fld>
            <a:endParaRPr lang="en-GB"/>
          </a:p>
        </p:txBody>
      </p:sp>
    </p:spTree>
    <p:extLst>
      <p:ext uri="{BB962C8B-B14F-4D97-AF65-F5344CB8AC3E}">
        <p14:creationId xmlns:p14="http://schemas.microsoft.com/office/powerpoint/2010/main" val="867042986"/>
      </p:ext>
    </p:extLst>
  </p:cSld>
  <p:clrMapOvr>
    <a:masterClrMapping/>
  </p:clrMapOvr>
</p:sld>
</file>

<file path=ppt/theme/theme1.xml><?xml version="1.0" encoding="utf-8"?>
<a:theme xmlns:a="http://schemas.openxmlformats.org/drawingml/2006/main" name="Valgdirektoratet">
  <a:themeElements>
    <a:clrScheme name="Office-tema">
      <a:dk1>
        <a:sysClr val="windowText" lastClr="000000"/>
      </a:dk1>
      <a:lt1>
        <a:sysClr val="window" lastClr="FFFFFF"/>
      </a:lt1>
      <a:dk2>
        <a:srgbClr val="44546A"/>
      </a:dk2>
      <a:lt2>
        <a:srgbClr val="E7E6E6"/>
      </a:lt2>
      <a:accent1>
        <a:srgbClr val="F67D0D"/>
      </a:accent1>
      <a:accent2>
        <a:srgbClr val="B09C5F"/>
      </a:accent2>
      <a:accent3>
        <a:srgbClr val="A60018"/>
      </a:accent3>
      <a:accent4>
        <a:srgbClr val="1D5F83"/>
      </a:accent4>
      <a:accent5>
        <a:srgbClr val="1D5F83"/>
      </a:accent5>
      <a:accent6>
        <a:srgbClr val="426316"/>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diamøte 18.04.2016" id="{1B155DE2-0646-417A-8068-3CA94CE38776}" vid="{3116D3F2-E33B-42F0-AA28-89C89175EAB8}"/>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Mediamøte 18.04.2016</Template>
  <TotalTime>2983</TotalTime>
  <Words>1714</Words>
  <Application>Microsoft Office PowerPoint</Application>
  <PresentationFormat>Egendefinert</PresentationFormat>
  <Paragraphs>241</Paragraphs>
  <Slides>12</Slides>
  <Notes>12</Notes>
  <HiddenSlides>0</HiddenSlides>
  <MMClips>0</MMClips>
  <ScaleCrop>false</ScaleCrop>
  <HeadingPairs>
    <vt:vector size="6" baseType="variant">
      <vt:variant>
        <vt:lpstr>Brukte skrifter</vt:lpstr>
      </vt:variant>
      <vt:variant>
        <vt:i4>5</vt:i4>
      </vt:variant>
      <vt:variant>
        <vt:lpstr>Tema</vt:lpstr>
      </vt:variant>
      <vt:variant>
        <vt:i4>1</vt:i4>
      </vt:variant>
      <vt:variant>
        <vt:lpstr>Lysbildetitler</vt:lpstr>
      </vt:variant>
      <vt:variant>
        <vt:i4>12</vt:i4>
      </vt:variant>
    </vt:vector>
  </HeadingPairs>
  <TitlesOfParts>
    <vt:vector size="18" baseType="lpstr">
      <vt:lpstr>Arial</vt:lpstr>
      <vt:lpstr>Arial Rounded MT Bold</vt:lpstr>
      <vt:lpstr>Calibri</vt:lpstr>
      <vt:lpstr>Times New Roman</vt:lpstr>
      <vt:lpstr>Wingdings</vt:lpstr>
      <vt:lpstr>Valgdirektoratet</vt:lpstr>
      <vt:lpstr>Valgforum: evalueringskonferansen 2017 Herman Christensen, Espen Schreiner &amp; Knut Magne Watne, Stavanger 19. oktober 2017</vt:lpstr>
      <vt:lpstr>Hva var nytt i 2017?</vt:lpstr>
      <vt:lpstr>Valggjennomføringen: vår opplevelse</vt:lpstr>
      <vt:lpstr>Valggjennomføringen: Hvorfor gikk det bra?</vt:lpstr>
      <vt:lpstr>Valggjennomføringen: Hva kunne gått bedre?</vt:lpstr>
      <vt:lpstr>Valg, sikkerhet og beredskap – internasjonale trender</vt:lpstr>
      <vt:lpstr>Valg, sikkerhet og beredskap – Norge 2017</vt:lpstr>
      <vt:lpstr>Sammenslåinger</vt:lpstr>
      <vt:lpstr>Fremtidige valg</vt:lpstr>
      <vt:lpstr>Omfattende evalueringsarbeid</vt:lpstr>
      <vt:lpstr>Strategisk arbeid</vt:lpstr>
      <vt:lpstr>Involvering av brukere og interessenter</vt:lpstr>
    </vt:vector>
  </TitlesOfParts>
  <Company>DIREKTORATET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Møte med media</dc:title>
  <dc:creator>Berg, Bjørn</dc:creator>
  <cp:lastModifiedBy>Watne, Knut Magne</cp:lastModifiedBy>
  <cp:revision>186</cp:revision>
  <dcterms:created xsi:type="dcterms:W3CDTF">2016-04-18T09:40:59Z</dcterms:created>
  <dcterms:modified xsi:type="dcterms:W3CDTF">2017-10-19T06:24:27Z</dcterms:modified>
</cp:coreProperties>
</file>